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87"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3" r:id="rId30"/>
  </p:sldIdLst>
  <p:sldSz cx="9144000" cy="6858000" type="screen4x3"/>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869" autoAdjust="0"/>
  </p:normalViewPr>
  <p:slideViewPr>
    <p:cSldViewPr snapToGrid="0">
      <p:cViewPr>
        <p:scale>
          <a:sx n="88" d="100"/>
          <a:sy n="88" d="100"/>
        </p:scale>
        <p:origin x="-106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21960" y="657360"/>
            <a:ext cx="7299720" cy="2852280"/>
          </a:xfrm>
          <a:prstGeom prst="rect">
            <a:avLst/>
          </a:prstGeom>
        </p:spPr>
        <p:txBody>
          <a:bodyPr lIns="0" tIns="0" rIns="0" bIns="0" anchor="ctr"/>
          <a:lstStyle/>
          <a:p>
            <a:endParaRPr lang="en-US" sz="1800" b="0" strike="noStrike" spc="-1">
              <a:solidFill>
                <a:srgbClr val="FFFFFF"/>
              </a:solidFill>
              <a:latin typeface="Rockwell"/>
            </a:endParaRPr>
          </a:p>
        </p:txBody>
      </p:sp>
      <p:sp>
        <p:nvSpPr>
          <p:cNvPr id="27" name="PlaceHolder 2"/>
          <p:cNvSpPr>
            <a:spLocks noGrp="1"/>
          </p:cNvSpPr>
          <p:nvPr>
            <p:ph type="body"/>
          </p:nvPr>
        </p:nvSpPr>
        <p:spPr>
          <a:xfrm>
            <a:off x="921960" y="3602160"/>
            <a:ext cx="7299720" cy="71532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28" name="PlaceHolder 3"/>
          <p:cNvSpPr>
            <a:spLocks noGrp="1"/>
          </p:cNvSpPr>
          <p:nvPr>
            <p:ph type="body"/>
          </p:nvPr>
        </p:nvSpPr>
        <p:spPr>
          <a:xfrm>
            <a:off x="921960" y="4385880"/>
            <a:ext cx="7299720" cy="715320"/>
          </a:xfrm>
          <a:prstGeom prst="rect">
            <a:avLst/>
          </a:prstGeom>
        </p:spPr>
        <p:txBody>
          <a:bodyPr lIns="0" tIns="0" rIns="0" bIns="0">
            <a:normAutofit/>
          </a:bodyPr>
          <a:lstStyle/>
          <a:p>
            <a:endParaRPr lang="en-US" sz="2000" b="0" strike="noStrike" spc="-1">
              <a:solidFill>
                <a:srgbClr val="FFFFFF"/>
              </a:solidFill>
              <a:latin typeface="Rockwe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921960" y="657360"/>
            <a:ext cx="7299720" cy="2852280"/>
          </a:xfrm>
          <a:prstGeom prst="rect">
            <a:avLst/>
          </a:prstGeom>
        </p:spPr>
        <p:txBody>
          <a:bodyPr lIns="0" tIns="0" rIns="0" bIns="0" anchor="ctr"/>
          <a:lstStyle/>
          <a:p>
            <a:endParaRPr lang="en-US" sz="1800" b="0" strike="noStrike" spc="-1">
              <a:solidFill>
                <a:srgbClr val="FFFFFF"/>
              </a:solidFill>
              <a:latin typeface="Rockwell"/>
            </a:endParaRPr>
          </a:p>
        </p:txBody>
      </p:sp>
      <p:sp>
        <p:nvSpPr>
          <p:cNvPr id="30" name="PlaceHolder 2"/>
          <p:cNvSpPr>
            <a:spLocks noGrp="1"/>
          </p:cNvSpPr>
          <p:nvPr>
            <p:ph type="body"/>
          </p:nvPr>
        </p:nvSpPr>
        <p:spPr>
          <a:xfrm>
            <a:off x="921960" y="3602160"/>
            <a:ext cx="3562200" cy="71532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31" name="PlaceHolder 3"/>
          <p:cNvSpPr>
            <a:spLocks noGrp="1"/>
          </p:cNvSpPr>
          <p:nvPr>
            <p:ph type="body"/>
          </p:nvPr>
        </p:nvSpPr>
        <p:spPr>
          <a:xfrm>
            <a:off x="4662720" y="3602160"/>
            <a:ext cx="3562200" cy="71532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32" name="PlaceHolder 4"/>
          <p:cNvSpPr>
            <a:spLocks noGrp="1"/>
          </p:cNvSpPr>
          <p:nvPr>
            <p:ph type="body"/>
          </p:nvPr>
        </p:nvSpPr>
        <p:spPr>
          <a:xfrm>
            <a:off x="4662720" y="4385880"/>
            <a:ext cx="3562200" cy="71532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33" name="PlaceHolder 5"/>
          <p:cNvSpPr>
            <a:spLocks noGrp="1"/>
          </p:cNvSpPr>
          <p:nvPr>
            <p:ph type="body"/>
          </p:nvPr>
        </p:nvSpPr>
        <p:spPr>
          <a:xfrm>
            <a:off x="921960" y="4385880"/>
            <a:ext cx="3562200" cy="715320"/>
          </a:xfrm>
          <a:prstGeom prst="rect">
            <a:avLst/>
          </a:prstGeom>
        </p:spPr>
        <p:txBody>
          <a:bodyPr lIns="0" tIns="0" rIns="0" bIns="0">
            <a:normAutofit/>
          </a:bodyPr>
          <a:lstStyle/>
          <a:p>
            <a:endParaRPr lang="en-US" sz="2000" b="0" strike="noStrike" spc="-1">
              <a:solidFill>
                <a:srgbClr val="FFFFFF"/>
              </a:solidFill>
              <a:latin typeface="Rockwe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921960" y="657360"/>
            <a:ext cx="7299720" cy="2852280"/>
          </a:xfrm>
          <a:prstGeom prst="rect">
            <a:avLst/>
          </a:prstGeom>
        </p:spPr>
        <p:txBody>
          <a:bodyPr lIns="0" tIns="0" rIns="0" bIns="0" anchor="ctr"/>
          <a:lstStyle/>
          <a:p>
            <a:endParaRPr lang="en-US" sz="1800" b="0" strike="noStrike" spc="-1">
              <a:solidFill>
                <a:srgbClr val="FFFFFF"/>
              </a:solidFill>
              <a:latin typeface="Rockwell"/>
            </a:endParaRPr>
          </a:p>
        </p:txBody>
      </p:sp>
      <p:sp>
        <p:nvSpPr>
          <p:cNvPr id="35" name="PlaceHolder 2"/>
          <p:cNvSpPr>
            <a:spLocks noGrp="1"/>
          </p:cNvSpPr>
          <p:nvPr>
            <p:ph type="body"/>
          </p:nvPr>
        </p:nvSpPr>
        <p:spPr>
          <a:xfrm>
            <a:off x="921960" y="3602160"/>
            <a:ext cx="2350440" cy="71532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36" name="PlaceHolder 3"/>
          <p:cNvSpPr>
            <a:spLocks noGrp="1"/>
          </p:cNvSpPr>
          <p:nvPr>
            <p:ph type="body"/>
          </p:nvPr>
        </p:nvSpPr>
        <p:spPr>
          <a:xfrm>
            <a:off x="3390480" y="3602160"/>
            <a:ext cx="2350440" cy="71532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37" name="PlaceHolder 4"/>
          <p:cNvSpPr>
            <a:spLocks noGrp="1"/>
          </p:cNvSpPr>
          <p:nvPr>
            <p:ph type="body"/>
          </p:nvPr>
        </p:nvSpPr>
        <p:spPr>
          <a:xfrm>
            <a:off x="5858640" y="3602160"/>
            <a:ext cx="2350440" cy="71532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38" name="PlaceHolder 5"/>
          <p:cNvSpPr>
            <a:spLocks noGrp="1"/>
          </p:cNvSpPr>
          <p:nvPr>
            <p:ph type="body"/>
          </p:nvPr>
        </p:nvSpPr>
        <p:spPr>
          <a:xfrm>
            <a:off x="5858640" y="4385880"/>
            <a:ext cx="2350440" cy="71532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39" name="PlaceHolder 6"/>
          <p:cNvSpPr>
            <a:spLocks noGrp="1"/>
          </p:cNvSpPr>
          <p:nvPr>
            <p:ph type="body"/>
          </p:nvPr>
        </p:nvSpPr>
        <p:spPr>
          <a:xfrm>
            <a:off x="3390480" y="4385880"/>
            <a:ext cx="2350440" cy="71532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40" name="PlaceHolder 7"/>
          <p:cNvSpPr>
            <a:spLocks noGrp="1"/>
          </p:cNvSpPr>
          <p:nvPr>
            <p:ph type="body"/>
          </p:nvPr>
        </p:nvSpPr>
        <p:spPr>
          <a:xfrm>
            <a:off x="921960" y="4385880"/>
            <a:ext cx="2350440" cy="715320"/>
          </a:xfrm>
          <a:prstGeom prst="rect">
            <a:avLst/>
          </a:prstGeom>
        </p:spPr>
        <p:txBody>
          <a:bodyPr lIns="0" tIns="0" rIns="0" bIns="0">
            <a:normAutofit/>
          </a:bodyPr>
          <a:lstStyle/>
          <a:p>
            <a:endParaRPr lang="en-US" sz="2000" b="0" strike="noStrike" spc="-1">
              <a:solidFill>
                <a:srgbClr val="FFFFFF"/>
              </a:solidFill>
              <a:latin typeface="Rockwe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921960" y="657360"/>
            <a:ext cx="7299720" cy="2852280"/>
          </a:xfrm>
          <a:prstGeom prst="rect">
            <a:avLst/>
          </a:prstGeom>
        </p:spPr>
        <p:txBody>
          <a:bodyPr lIns="0" tIns="0" rIns="0" bIns="0" anchor="ctr"/>
          <a:lstStyle/>
          <a:p>
            <a:endParaRPr lang="en-US" sz="1800" b="0" strike="noStrike" spc="-1">
              <a:solidFill>
                <a:srgbClr val="FFFFFF"/>
              </a:solidFill>
              <a:latin typeface="Rockwell"/>
            </a:endParaRPr>
          </a:p>
        </p:txBody>
      </p:sp>
      <p:sp>
        <p:nvSpPr>
          <p:cNvPr id="48" name="PlaceHolder 2"/>
          <p:cNvSpPr>
            <a:spLocks noGrp="1"/>
          </p:cNvSpPr>
          <p:nvPr>
            <p:ph type="subTitle"/>
          </p:nvPr>
        </p:nvSpPr>
        <p:spPr>
          <a:xfrm>
            <a:off x="921960" y="3602160"/>
            <a:ext cx="7299720" cy="14997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921960" y="657360"/>
            <a:ext cx="7299720" cy="2852280"/>
          </a:xfrm>
          <a:prstGeom prst="rect">
            <a:avLst/>
          </a:prstGeom>
        </p:spPr>
        <p:txBody>
          <a:bodyPr lIns="0" tIns="0" rIns="0" bIns="0" anchor="ctr"/>
          <a:lstStyle/>
          <a:p>
            <a:endParaRPr lang="en-US" sz="1800" b="0" strike="noStrike" spc="-1">
              <a:solidFill>
                <a:srgbClr val="FFFFFF"/>
              </a:solidFill>
              <a:latin typeface="Rockwell"/>
            </a:endParaRPr>
          </a:p>
        </p:txBody>
      </p:sp>
      <p:sp>
        <p:nvSpPr>
          <p:cNvPr id="50" name="PlaceHolder 2"/>
          <p:cNvSpPr>
            <a:spLocks noGrp="1"/>
          </p:cNvSpPr>
          <p:nvPr>
            <p:ph type="body"/>
          </p:nvPr>
        </p:nvSpPr>
        <p:spPr>
          <a:xfrm>
            <a:off x="921960" y="3602160"/>
            <a:ext cx="7299720" cy="1499760"/>
          </a:xfrm>
          <a:prstGeom prst="rect">
            <a:avLst/>
          </a:prstGeom>
        </p:spPr>
        <p:txBody>
          <a:bodyPr lIns="0" tIns="0" rIns="0" bIns="0">
            <a:normAutofit/>
          </a:bodyPr>
          <a:lstStyle/>
          <a:p>
            <a:endParaRPr lang="en-US" sz="2000" b="0" strike="noStrike" spc="-1">
              <a:solidFill>
                <a:srgbClr val="FFFFFF"/>
              </a:solidFill>
              <a:latin typeface="Rockwe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921960" y="657360"/>
            <a:ext cx="7299720" cy="2852280"/>
          </a:xfrm>
          <a:prstGeom prst="rect">
            <a:avLst/>
          </a:prstGeom>
        </p:spPr>
        <p:txBody>
          <a:bodyPr lIns="0" tIns="0" rIns="0" bIns="0" anchor="ctr"/>
          <a:lstStyle/>
          <a:p>
            <a:endParaRPr lang="en-US" sz="1800" b="0" strike="noStrike" spc="-1">
              <a:solidFill>
                <a:srgbClr val="FFFFFF"/>
              </a:solidFill>
              <a:latin typeface="Rockwell"/>
            </a:endParaRPr>
          </a:p>
        </p:txBody>
      </p:sp>
      <p:sp>
        <p:nvSpPr>
          <p:cNvPr id="52" name="PlaceHolder 2"/>
          <p:cNvSpPr>
            <a:spLocks noGrp="1"/>
          </p:cNvSpPr>
          <p:nvPr>
            <p:ph type="body"/>
          </p:nvPr>
        </p:nvSpPr>
        <p:spPr>
          <a:xfrm>
            <a:off x="921960" y="3602160"/>
            <a:ext cx="3562200" cy="149976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53" name="PlaceHolder 3"/>
          <p:cNvSpPr>
            <a:spLocks noGrp="1"/>
          </p:cNvSpPr>
          <p:nvPr>
            <p:ph type="body"/>
          </p:nvPr>
        </p:nvSpPr>
        <p:spPr>
          <a:xfrm>
            <a:off x="4662720" y="3602160"/>
            <a:ext cx="3562200" cy="1499760"/>
          </a:xfrm>
          <a:prstGeom prst="rect">
            <a:avLst/>
          </a:prstGeom>
        </p:spPr>
        <p:txBody>
          <a:bodyPr lIns="0" tIns="0" rIns="0" bIns="0">
            <a:normAutofit/>
          </a:bodyPr>
          <a:lstStyle/>
          <a:p>
            <a:endParaRPr lang="en-US" sz="2000" b="0" strike="noStrike" spc="-1">
              <a:solidFill>
                <a:srgbClr val="FFFFFF"/>
              </a:solidFill>
              <a:latin typeface="Rockwe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921960" y="657360"/>
            <a:ext cx="7299720" cy="2852280"/>
          </a:xfrm>
          <a:prstGeom prst="rect">
            <a:avLst/>
          </a:prstGeom>
        </p:spPr>
        <p:txBody>
          <a:bodyPr lIns="0" tIns="0" rIns="0" bIns="0" anchor="ctr"/>
          <a:lstStyle/>
          <a:p>
            <a:endParaRPr lang="en-US" sz="1800" b="0" strike="noStrike" spc="-1">
              <a:solidFill>
                <a:srgbClr val="FFFFFF"/>
              </a:solidFill>
              <a:latin typeface="Rockwe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921960" y="657360"/>
            <a:ext cx="7299720" cy="1322280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921960" y="657360"/>
            <a:ext cx="7299720" cy="2852280"/>
          </a:xfrm>
          <a:prstGeom prst="rect">
            <a:avLst/>
          </a:prstGeom>
        </p:spPr>
        <p:txBody>
          <a:bodyPr lIns="0" tIns="0" rIns="0" bIns="0" anchor="ctr"/>
          <a:lstStyle/>
          <a:p>
            <a:endParaRPr lang="en-US" sz="1800" b="0" strike="noStrike" spc="-1">
              <a:solidFill>
                <a:srgbClr val="FFFFFF"/>
              </a:solidFill>
              <a:latin typeface="Rockwell"/>
            </a:endParaRPr>
          </a:p>
        </p:txBody>
      </p:sp>
      <p:sp>
        <p:nvSpPr>
          <p:cNvPr id="57" name="PlaceHolder 2"/>
          <p:cNvSpPr>
            <a:spLocks noGrp="1"/>
          </p:cNvSpPr>
          <p:nvPr>
            <p:ph type="body"/>
          </p:nvPr>
        </p:nvSpPr>
        <p:spPr>
          <a:xfrm>
            <a:off x="921960" y="3602160"/>
            <a:ext cx="3562200" cy="71532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58" name="PlaceHolder 3"/>
          <p:cNvSpPr>
            <a:spLocks noGrp="1"/>
          </p:cNvSpPr>
          <p:nvPr>
            <p:ph type="body"/>
          </p:nvPr>
        </p:nvSpPr>
        <p:spPr>
          <a:xfrm>
            <a:off x="921960" y="4385880"/>
            <a:ext cx="3562200" cy="71532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59" name="PlaceHolder 4"/>
          <p:cNvSpPr>
            <a:spLocks noGrp="1"/>
          </p:cNvSpPr>
          <p:nvPr>
            <p:ph type="body"/>
          </p:nvPr>
        </p:nvSpPr>
        <p:spPr>
          <a:xfrm>
            <a:off x="4662720" y="3602160"/>
            <a:ext cx="3562200" cy="1499760"/>
          </a:xfrm>
          <a:prstGeom prst="rect">
            <a:avLst/>
          </a:prstGeom>
        </p:spPr>
        <p:txBody>
          <a:bodyPr lIns="0" tIns="0" rIns="0" bIns="0">
            <a:normAutofit/>
          </a:bodyPr>
          <a:lstStyle/>
          <a:p>
            <a:endParaRPr lang="en-US" sz="2000" b="0" strike="noStrike" spc="-1">
              <a:solidFill>
                <a:srgbClr val="FFFFFF"/>
              </a:solidFill>
              <a:latin typeface="Rockwe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921960" y="657360"/>
            <a:ext cx="7299720" cy="2852280"/>
          </a:xfrm>
          <a:prstGeom prst="rect">
            <a:avLst/>
          </a:prstGeom>
        </p:spPr>
        <p:txBody>
          <a:bodyPr lIns="0" tIns="0" rIns="0" bIns="0" anchor="ctr"/>
          <a:lstStyle/>
          <a:p>
            <a:endParaRPr lang="en-US" sz="1800" b="0" strike="noStrike" spc="-1">
              <a:solidFill>
                <a:srgbClr val="FFFFFF"/>
              </a:solidFill>
              <a:latin typeface="Rockwell"/>
            </a:endParaRPr>
          </a:p>
        </p:txBody>
      </p:sp>
      <p:sp>
        <p:nvSpPr>
          <p:cNvPr id="6" name="PlaceHolder 2"/>
          <p:cNvSpPr>
            <a:spLocks noGrp="1"/>
          </p:cNvSpPr>
          <p:nvPr>
            <p:ph type="subTitle"/>
          </p:nvPr>
        </p:nvSpPr>
        <p:spPr>
          <a:xfrm>
            <a:off x="921960" y="3602160"/>
            <a:ext cx="7299720" cy="14997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921960" y="657360"/>
            <a:ext cx="7299720" cy="2852280"/>
          </a:xfrm>
          <a:prstGeom prst="rect">
            <a:avLst/>
          </a:prstGeom>
        </p:spPr>
        <p:txBody>
          <a:bodyPr lIns="0" tIns="0" rIns="0" bIns="0" anchor="ctr"/>
          <a:lstStyle/>
          <a:p>
            <a:endParaRPr lang="en-US" sz="1800" b="0" strike="noStrike" spc="-1">
              <a:solidFill>
                <a:srgbClr val="FFFFFF"/>
              </a:solidFill>
              <a:latin typeface="Rockwell"/>
            </a:endParaRPr>
          </a:p>
        </p:txBody>
      </p:sp>
      <p:sp>
        <p:nvSpPr>
          <p:cNvPr id="61" name="PlaceHolder 2"/>
          <p:cNvSpPr>
            <a:spLocks noGrp="1"/>
          </p:cNvSpPr>
          <p:nvPr>
            <p:ph type="body"/>
          </p:nvPr>
        </p:nvSpPr>
        <p:spPr>
          <a:xfrm>
            <a:off x="921960" y="3602160"/>
            <a:ext cx="3562200" cy="149976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62" name="PlaceHolder 3"/>
          <p:cNvSpPr>
            <a:spLocks noGrp="1"/>
          </p:cNvSpPr>
          <p:nvPr>
            <p:ph type="body"/>
          </p:nvPr>
        </p:nvSpPr>
        <p:spPr>
          <a:xfrm>
            <a:off x="4662720" y="3602160"/>
            <a:ext cx="3562200" cy="71532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63" name="PlaceHolder 4"/>
          <p:cNvSpPr>
            <a:spLocks noGrp="1"/>
          </p:cNvSpPr>
          <p:nvPr>
            <p:ph type="body"/>
          </p:nvPr>
        </p:nvSpPr>
        <p:spPr>
          <a:xfrm>
            <a:off x="4662720" y="4385880"/>
            <a:ext cx="3562200" cy="715320"/>
          </a:xfrm>
          <a:prstGeom prst="rect">
            <a:avLst/>
          </a:prstGeom>
        </p:spPr>
        <p:txBody>
          <a:bodyPr lIns="0" tIns="0" rIns="0" bIns="0">
            <a:normAutofit/>
          </a:bodyPr>
          <a:lstStyle/>
          <a:p>
            <a:endParaRPr lang="en-US" sz="2000" b="0" strike="noStrike" spc="-1">
              <a:solidFill>
                <a:srgbClr val="FFFFFF"/>
              </a:solidFill>
              <a:latin typeface="Rockwe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921960" y="657360"/>
            <a:ext cx="7299720" cy="2852280"/>
          </a:xfrm>
          <a:prstGeom prst="rect">
            <a:avLst/>
          </a:prstGeom>
        </p:spPr>
        <p:txBody>
          <a:bodyPr lIns="0" tIns="0" rIns="0" bIns="0" anchor="ctr"/>
          <a:lstStyle/>
          <a:p>
            <a:endParaRPr lang="en-US" sz="1800" b="0" strike="noStrike" spc="-1">
              <a:solidFill>
                <a:srgbClr val="FFFFFF"/>
              </a:solidFill>
              <a:latin typeface="Rockwell"/>
            </a:endParaRPr>
          </a:p>
        </p:txBody>
      </p:sp>
      <p:sp>
        <p:nvSpPr>
          <p:cNvPr id="65" name="PlaceHolder 2"/>
          <p:cNvSpPr>
            <a:spLocks noGrp="1"/>
          </p:cNvSpPr>
          <p:nvPr>
            <p:ph type="body"/>
          </p:nvPr>
        </p:nvSpPr>
        <p:spPr>
          <a:xfrm>
            <a:off x="921960" y="3602160"/>
            <a:ext cx="3562200" cy="71532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66" name="PlaceHolder 3"/>
          <p:cNvSpPr>
            <a:spLocks noGrp="1"/>
          </p:cNvSpPr>
          <p:nvPr>
            <p:ph type="body"/>
          </p:nvPr>
        </p:nvSpPr>
        <p:spPr>
          <a:xfrm>
            <a:off x="4662720" y="3602160"/>
            <a:ext cx="3562200" cy="71532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67" name="PlaceHolder 4"/>
          <p:cNvSpPr>
            <a:spLocks noGrp="1"/>
          </p:cNvSpPr>
          <p:nvPr>
            <p:ph type="body"/>
          </p:nvPr>
        </p:nvSpPr>
        <p:spPr>
          <a:xfrm>
            <a:off x="921960" y="4385880"/>
            <a:ext cx="7299720" cy="715320"/>
          </a:xfrm>
          <a:prstGeom prst="rect">
            <a:avLst/>
          </a:prstGeom>
        </p:spPr>
        <p:txBody>
          <a:bodyPr lIns="0" tIns="0" rIns="0" bIns="0">
            <a:normAutofit/>
          </a:bodyPr>
          <a:lstStyle/>
          <a:p>
            <a:endParaRPr lang="en-US" sz="2000" b="0" strike="noStrike" spc="-1">
              <a:solidFill>
                <a:srgbClr val="FFFFFF"/>
              </a:solidFill>
              <a:latin typeface="Rockwe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921960" y="657360"/>
            <a:ext cx="7299720" cy="2852280"/>
          </a:xfrm>
          <a:prstGeom prst="rect">
            <a:avLst/>
          </a:prstGeom>
        </p:spPr>
        <p:txBody>
          <a:bodyPr lIns="0" tIns="0" rIns="0" bIns="0" anchor="ctr"/>
          <a:lstStyle/>
          <a:p>
            <a:endParaRPr lang="en-US" sz="1800" b="0" strike="noStrike" spc="-1">
              <a:solidFill>
                <a:srgbClr val="FFFFFF"/>
              </a:solidFill>
              <a:latin typeface="Rockwell"/>
            </a:endParaRPr>
          </a:p>
        </p:txBody>
      </p:sp>
      <p:sp>
        <p:nvSpPr>
          <p:cNvPr id="69" name="PlaceHolder 2"/>
          <p:cNvSpPr>
            <a:spLocks noGrp="1"/>
          </p:cNvSpPr>
          <p:nvPr>
            <p:ph type="body"/>
          </p:nvPr>
        </p:nvSpPr>
        <p:spPr>
          <a:xfrm>
            <a:off x="921960" y="3602160"/>
            <a:ext cx="7299720" cy="71532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70" name="PlaceHolder 3"/>
          <p:cNvSpPr>
            <a:spLocks noGrp="1"/>
          </p:cNvSpPr>
          <p:nvPr>
            <p:ph type="body"/>
          </p:nvPr>
        </p:nvSpPr>
        <p:spPr>
          <a:xfrm>
            <a:off x="921960" y="4385880"/>
            <a:ext cx="7299720" cy="715320"/>
          </a:xfrm>
          <a:prstGeom prst="rect">
            <a:avLst/>
          </a:prstGeom>
        </p:spPr>
        <p:txBody>
          <a:bodyPr lIns="0" tIns="0" rIns="0" bIns="0">
            <a:normAutofit/>
          </a:bodyPr>
          <a:lstStyle/>
          <a:p>
            <a:endParaRPr lang="en-US" sz="2000" b="0" strike="noStrike" spc="-1">
              <a:solidFill>
                <a:srgbClr val="FFFFFF"/>
              </a:solidFill>
              <a:latin typeface="Rockwe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921960" y="657360"/>
            <a:ext cx="7299720" cy="2852280"/>
          </a:xfrm>
          <a:prstGeom prst="rect">
            <a:avLst/>
          </a:prstGeom>
        </p:spPr>
        <p:txBody>
          <a:bodyPr lIns="0" tIns="0" rIns="0" bIns="0" anchor="ctr"/>
          <a:lstStyle/>
          <a:p>
            <a:endParaRPr lang="en-US" sz="1800" b="0" strike="noStrike" spc="-1">
              <a:solidFill>
                <a:srgbClr val="FFFFFF"/>
              </a:solidFill>
              <a:latin typeface="Rockwell"/>
            </a:endParaRPr>
          </a:p>
        </p:txBody>
      </p:sp>
      <p:sp>
        <p:nvSpPr>
          <p:cNvPr id="72" name="PlaceHolder 2"/>
          <p:cNvSpPr>
            <a:spLocks noGrp="1"/>
          </p:cNvSpPr>
          <p:nvPr>
            <p:ph type="body"/>
          </p:nvPr>
        </p:nvSpPr>
        <p:spPr>
          <a:xfrm>
            <a:off x="921960" y="3602160"/>
            <a:ext cx="3562200" cy="71532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73" name="PlaceHolder 3"/>
          <p:cNvSpPr>
            <a:spLocks noGrp="1"/>
          </p:cNvSpPr>
          <p:nvPr>
            <p:ph type="body"/>
          </p:nvPr>
        </p:nvSpPr>
        <p:spPr>
          <a:xfrm>
            <a:off x="4662720" y="3602160"/>
            <a:ext cx="3562200" cy="71532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74" name="PlaceHolder 4"/>
          <p:cNvSpPr>
            <a:spLocks noGrp="1"/>
          </p:cNvSpPr>
          <p:nvPr>
            <p:ph type="body"/>
          </p:nvPr>
        </p:nvSpPr>
        <p:spPr>
          <a:xfrm>
            <a:off x="4662720" y="4385880"/>
            <a:ext cx="3562200" cy="71532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75" name="PlaceHolder 5"/>
          <p:cNvSpPr>
            <a:spLocks noGrp="1"/>
          </p:cNvSpPr>
          <p:nvPr>
            <p:ph type="body"/>
          </p:nvPr>
        </p:nvSpPr>
        <p:spPr>
          <a:xfrm>
            <a:off x="921960" y="4385880"/>
            <a:ext cx="3562200" cy="715320"/>
          </a:xfrm>
          <a:prstGeom prst="rect">
            <a:avLst/>
          </a:prstGeom>
        </p:spPr>
        <p:txBody>
          <a:bodyPr lIns="0" tIns="0" rIns="0" bIns="0">
            <a:normAutofit/>
          </a:bodyPr>
          <a:lstStyle/>
          <a:p>
            <a:endParaRPr lang="en-US" sz="2000" b="0" strike="noStrike" spc="-1">
              <a:solidFill>
                <a:srgbClr val="FFFFFF"/>
              </a:solidFill>
              <a:latin typeface="Rockwe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921960" y="657360"/>
            <a:ext cx="7299720" cy="2852280"/>
          </a:xfrm>
          <a:prstGeom prst="rect">
            <a:avLst/>
          </a:prstGeom>
        </p:spPr>
        <p:txBody>
          <a:bodyPr lIns="0" tIns="0" rIns="0" bIns="0" anchor="ctr"/>
          <a:lstStyle/>
          <a:p>
            <a:endParaRPr lang="en-US" sz="1800" b="0" strike="noStrike" spc="-1">
              <a:solidFill>
                <a:srgbClr val="FFFFFF"/>
              </a:solidFill>
              <a:latin typeface="Rockwell"/>
            </a:endParaRPr>
          </a:p>
        </p:txBody>
      </p:sp>
      <p:sp>
        <p:nvSpPr>
          <p:cNvPr id="77" name="PlaceHolder 2"/>
          <p:cNvSpPr>
            <a:spLocks noGrp="1"/>
          </p:cNvSpPr>
          <p:nvPr>
            <p:ph type="body"/>
          </p:nvPr>
        </p:nvSpPr>
        <p:spPr>
          <a:xfrm>
            <a:off x="921960" y="3602160"/>
            <a:ext cx="2350440" cy="71532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78" name="PlaceHolder 3"/>
          <p:cNvSpPr>
            <a:spLocks noGrp="1"/>
          </p:cNvSpPr>
          <p:nvPr>
            <p:ph type="body"/>
          </p:nvPr>
        </p:nvSpPr>
        <p:spPr>
          <a:xfrm>
            <a:off x="3390480" y="3602160"/>
            <a:ext cx="2350440" cy="71532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79" name="PlaceHolder 4"/>
          <p:cNvSpPr>
            <a:spLocks noGrp="1"/>
          </p:cNvSpPr>
          <p:nvPr>
            <p:ph type="body"/>
          </p:nvPr>
        </p:nvSpPr>
        <p:spPr>
          <a:xfrm>
            <a:off x="5858640" y="3602160"/>
            <a:ext cx="2350440" cy="71532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80" name="PlaceHolder 5"/>
          <p:cNvSpPr>
            <a:spLocks noGrp="1"/>
          </p:cNvSpPr>
          <p:nvPr>
            <p:ph type="body"/>
          </p:nvPr>
        </p:nvSpPr>
        <p:spPr>
          <a:xfrm>
            <a:off x="5858640" y="4385880"/>
            <a:ext cx="2350440" cy="71532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81" name="PlaceHolder 6"/>
          <p:cNvSpPr>
            <a:spLocks noGrp="1"/>
          </p:cNvSpPr>
          <p:nvPr>
            <p:ph type="body"/>
          </p:nvPr>
        </p:nvSpPr>
        <p:spPr>
          <a:xfrm>
            <a:off x="3390480" y="4385880"/>
            <a:ext cx="2350440" cy="71532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82" name="PlaceHolder 7"/>
          <p:cNvSpPr>
            <a:spLocks noGrp="1"/>
          </p:cNvSpPr>
          <p:nvPr>
            <p:ph type="body"/>
          </p:nvPr>
        </p:nvSpPr>
        <p:spPr>
          <a:xfrm>
            <a:off x="921960" y="4385880"/>
            <a:ext cx="2350440" cy="715320"/>
          </a:xfrm>
          <a:prstGeom prst="rect">
            <a:avLst/>
          </a:prstGeom>
        </p:spPr>
        <p:txBody>
          <a:bodyPr lIns="0" tIns="0" rIns="0" bIns="0">
            <a:normAutofit/>
          </a:bodyPr>
          <a:lstStyle/>
          <a:p>
            <a:endParaRPr lang="en-US" sz="2000" b="0" strike="noStrike" spc="-1">
              <a:solidFill>
                <a:srgbClr val="FFFFFF"/>
              </a:solidFill>
              <a:latin typeface="Rockwe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9" name="PlaceHolder 1"/>
          <p:cNvSpPr>
            <a:spLocks noGrp="1"/>
          </p:cNvSpPr>
          <p:nvPr>
            <p:ph type="title"/>
          </p:nvPr>
        </p:nvSpPr>
        <p:spPr>
          <a:xfrm>
            <a:off x="921960" y="657360"/>
            <a:ext cx="7299720" cy="2852280"/>
          </a:xfrm>
          <a:prstGeom prst="rect">
            <a:avLst/>
          </a:prstGeom>
        </p:spPr>
        <p:txBody>
          <a:bodyPr lIns="0" tIns="0" rIns="0" bIns="0" anchor="ctr"/>
          <a:lstStyle/>
          <a:p>
            <a:endParaRPr lang="en-US" sz="1800" b="0" strike="noStrike" spc="-1">
              <a:solidFill>
                <a:srgbClr val="FFFFFF"/>
              </a:solidFill>
              <a:latin typeface="Rockwell"/>
            </a:endParaRPr>
          </a:p>
        </p:txBody>
      </p:sp>
      <p:sp>
        <p:nvSpPr>
          <p:cNvPr id="130" name="PlaceHolder 2"/>
          <p:cNvSpPr>
            <a:spLocks noGrp="1"/>
          </p:cNvSpPr>
          <p:nvPr>
            <p:ph type="subTitle"/>
          </p:nvPr>
        </p:nvSpPr>
        <p:spPr>
          <a:xfrm>
            <a:off x="921960" y="3602160"/>
            <a:ext cx="7299720" cy="14997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921960" y="657360"/>
            <a:ext cx="7299720" cy="2852280"/>
          </a:xfrm>
          <a:prstGeom prst="rect">
            <a:avLst/>
          </a:prstGeom>
        </p:spPr>
        <p:txBody>
          <a:bodyPr lIns="0" tIns="0" rIns="0" bIns="0" anchor="ctr"/>
          <a:lstStyle/>
          <a:p>
            <a:endParaRPr lang="en-US" sz="1800" b="0" strike="noStrike" spc="-1">
              <a:solidFill>
                <a:srgbClr val="FFFFFF"/>
              </a:solidFill>
              <a:latin typeface="Rockwell"/>
            </a:endParaRPr>
          </a:p>
        </p:txBody>
      </p:sp>
      <p:sp>
        <p:nvSpPr>
          <p:cNvPr id="132" name="PlaceHolder 2"/>
          <p:cNvSpPr>
            <a:spLocks noGrp="1"/>
          </p:cNvSpPr>
          <p:nvPr>
            <p:ph type="body"/>
          </p:nvPr>
        </p:nvSpPr>
        <p:spPr>
          <a:xfrm>
            <a:off x="921960" y="3602160"/>
            <a:ext cx="7299720" cy="1499760"/>
          </a:xfrm>
          <a:prstGeom prst="rect">
            <a:avLst/>
          </a:prstGeom>
        </p:spPr>
        <p:txBody>
          <a:bodyPr lIns="0" tIns="0" rIns="0" bIns="0">
            <a:normAutofit/>
          </a:bodyPr>
          <a:lstStyle/>
          <a:p>
            <a:endParaRPr lang="en-US" sz="2000" b="0" strike="noStrike" spc="-1">
              <a:solidFill>
                <a:srgbClr val="FFFFFF"/>
              </a:solidFill>
              <a:latin typeface="Rockwe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921960" y="657360"/>
            <a:ext cx="7299720" cy="2852280"/>
          </a:xfrm>
          <a:prstGeom prst="rect">
            <a:avLst/>
          </a:prstGeom>
        </p:spPr>
        <p:txBody>
          <a:bodyPr lIns="0" tIns="0" rIns="0" bIns="0" anchor="ctr"/>
          <a:lstStyle/>
          <a:p>
            <a:endParaRPr lang="en-US" sz="1800" b="0" strike="noStrike" spc="-1">
              <a:solidFill>
                <a:srgbClr val="FFFFFF"/>
              </a:solidFill>
              <a:latin typeface="Rockwell"/>
            </a:endParaRPr>
          </a:p>
        </p:txBody>
      </p:sp>
      <p:sp>
        <p:nvSpPr>
          <p:cNvPr id="134" name="PlaceHolder 2"/>
          <p:cNvSpPr>
            <a:spLocks noGrp="1"/>
          </p:cNvSpPr>
          <p:nvPr>
            <p:ph type="body"/>
          </p:nvPr>
        </p:nvSpPr>
        <p:spPr>
          <a:xfrm>
            <a:off x="921960" y="3602160"/>
            <a:ext cx="3562200" cy="149976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135" name="PlaceHolder 3"/>
          <p:cNvSpPr>
            <a:spLocks noGrp="1"/>
          </p:cNvSpPr>
          <p:nvPr>
            <p:ph type="body"/>
          </p:nvPr>
        </p:nvSpPr>
        <p:spPr>
          <a:xfrm>
            <a:off x="4662720" y="3602160"/>
            <a:ext cx="3562200" cy="1499760"/>
          </a:xfrm>
          <a:prstGeom prst="rect">
            <a:avLst/>
          </a:prstGeom>
        </p:spPr>
        <p:txBody>
          <a:bodyPr lIns="0" tIns="0" rIns="0" bIns="0">
            <a:normAutofit/>
          </a:bodyPr>
          <a:lstStyle/>
          <a:p>
            <a:endParaRPr lang="en-US" sz="2000" b="0" strike="noStrike" spc="-1">
              <a:solidFill>
                <a:srgbClr val="FFFFFF"/>
              </a:solidFill>
              <a:latin typeface="Rockwe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6" name="PlaceHolder 1"/>
          <p:cNvSpPr>
            <a:spLocks noGrp="1"/>
          </p:cNvSpPr>
          <p:nvPr>
            <p:ph type="title"/>
          </p:nvPr>
        </p:nvSpPr>
        <p:spPr>
          <a:xfrm>
            <a:off x="921960" y="657360"/>
            <a:ext cx="7299720" cy="2852280"/>
          </a:xfrm>
          <a:prstGeom prst="rect">
            <a:avLst/>
          </a:prstGeom>
        </p:spPr>
        <p:txBody>
          <a:bodyPr lIns="0" tIns="0" rIns="0" bIns="0" anchor="ctr"/>
          <a:lstStyle/>
          <a:p>
            <a:endParaRPr lang="en-US" sz="1800" b="0" strike="noStrike" spc="-1">
              <a:solidFill>
                <a:srgbClr val="FFFFFF"/>
              </a:solidFill>
              <a:latin typeface="Rockwe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921960" y="657360"/>
            <a:ext cx="7299720" cy="2852280"/>
          </a:xfrm>
          <a:prstGeom prst="rect">
            <a:avLst/>
          </a:prstGeom>
        </p:spPr>
        <p:txBody>
          <a:bodyPr lIns="0" tIns="0" rIns="0" bIns="0" anchor="ctr"/>
          <a:lstStyle/>
          <a:p>
            <a:endParaRPr lang="en-US" sz="1800" b="0" strike="noStrike" spc="-1">
              <a:solidFill>
                <a:srgbClr val="FFFFFF"/>
              </a:solidFill>
              <a:latin typeface="Rockwell"/>
            </a:endParaRPr>
          </a:p>
        </p:txBody>
      </p:sp>
      <p:sp>
        <p:nvSpPr>
          <p:cNvPr id="8" name="PlaceHolder 2"/>
          <p:cNvSpPr>
            <a:spLocks noGrp="1"/>
          </p:cNvSpPr>
          <p:nvPr>
            <p:ph type="body"/>
          </p:nvPr>
        </p:nvSpPr>
        <p:spPr>
          <a:xfrm>
            <a:off x="921960" y="3602160"/>
            <a:ext cx="7299720" cy="1499760"/>
          </a:xfrm>
          <a:prstGeom prst="rect">
            <a:avLst/>
          </a:prstGeom>
        </p:spPr>
        <p:txBody>
          <a:bodyPr lIns="0" tIns="0" rIns="0" bIns="0">
            <a:normAutofit/>
          </a:bodyPr>
          <a:lstStyle/>
          <a:p>
            <a:endParaRPr lang="en-US" sz="2000" b="0" strike="noStrike" spc="-1">
              <a:solidFill>
                <a:srgbClr val="FFFFFF"/>
              </a:solidFill>
              <a:latin typeface="Rockwe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7" name="PlaceHolder 1"/>
          <p:cNvSpPr>
            <a:spLocks noGrp="1"/>
          </p:cNvSpPr>
          <p:nvPr>
            <p:ph type="subTitle"/>
          </p:nvPr>
        </p:nvSpPr>
        <p:spPr>
          <a:xfrm>
            <a:off x="921960" y="657360"/>
            <a:ext cx="7299720" cy="1322280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921960" y="657360"/>
            <a:ext cx="7299720" cy="2852280"/>
          </a:xfrm>
          <a:prstGeom prst="rect">
            <a:avLst/>
          </a:prstGeom>
        </p:spPr>
        <p:txBody>
          <a:bodyPr lIns="0" tIns="0" rIns="0" bIns="0" anchor="ctr"/>
          <a:lstStyle/>
          <a:p>
            <a:endParaRPr lang="en-US" sz="1800" b="0" strike="noStrike" spc="-1">
              <a:solidFill>
                <a:srgbClr val="FFFFFF"/>
              </a:solidFill>
              <a:latin typeface="Rockwell"/>
            </a:endParaRPr>
          </a:p>
        </p:txBody>
      </p:sp>
      <p:sp>
        <p:nvSpPr>
          <p:cNvPr id="139" name="PlaceHolder 2"/>
          <p:cNvSpPr>
            <a:spLocks noGrp="1"/>
          </p:cNvSpPr>
          <p:nvPr>
            <p:ph type="body"/>
          </p:nvPr>
        </p:nvSpPr>
        <p:spPr>
          <a:xfrm>
            <a:off x="921960" y="3602160"/>
            <a:ext cx="3562200" cy="71532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140" name="PlaceHolder 3"/>
          <p:cNvSpPr>
            <a:spLocks noGrp="1"/>
          </p:cNvSpPr>
          <p:nvPr>
            <p:ph type="body"/>
          </p:nvPr>
        </p:nvSpPr>
        <p:spPr>
          <a:xfrm>
            <a:off x="921960" y="4385880"/>
            <a:ext cx="3562200" cy="71532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141" name="PlaceHolder 4"/>
          <p:cNvSpPr>
            <a:spLocks noGrp="1"/>
          </p:cNvSpPr>
          <p:nvPr>
            <p:ph type="body"/>
          </p:nvPr>
        </p:nvSpPr>
        <p:spPr>
          <a:xfrm>
            <a:off x="4662720" y="3602160"/>
            <a:ext cx="3562200" cy="1499760"/>
          </a:xfrm>
          <a:prstGeom prst="rect">
            <a:avLst/>
          </a:prstGeom>
        </p:spPr>
        <p:txBody>
          <a:bodyPr lIns="0" tIns="0" rIns="0" bIns="0">
            <a:normAutofit/>
          </a:bodyPr>
          <a:lstStyle/>
          <a:p>
            <a:endParaRPr lang="en-US" sz="2000" b="0" strike="noStrike" spc="-1">
              <a:solidFill>
                <a:srgbClr val="FFFFFF"/>
              </a:solidFill>
              <a:latin typeface="Rockwe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921960" y="657360"/>
            <a:ext cx="7299720" cy="2852280"/>
          </a:xfrm>
          <a:prstGeom prst="rect">
            <a:avLst/>
          </a:prstGeom>
        </p:spPr>
        <p:txBody>
          <a:bodyPr lIns="0" tIns="0" rIns="0" bIns="0" anchor="ctr"/>
          <a:lstStyle/>
          <a:p>
            <a:endParaRPr lang="en-US" sz="1800" b="0" strike="noStrike" spc="-1">
              <a:solidFill>
                <a:srgbClr val="FFFFFF"/>
              </a:solidFill>
              <a:latin typeface="Rockwell"/>
            </a:endParaRPr>
          </a:p>
        </p:txBody>
      </p:sp>
      <p:sp>
        <p:nvSpPr>
          <p:cNvPr id="143" name="PlaceHolder 2"/>
          <p:cNvSpPr>
            <a:spLocks noGrp="1"/>
          </p:cNvSpPr>
          <p:nvPr>
            <p:ph type="body"/>
          </p:nvPr>
        </p:nvSpPr>
        <p:spPr>
          <a:xfrm>
            <a:off x="921960" y="3602160"/>
            <a:ext cx="3562200" cy="149976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144" name="PlaceHolder 3"/>
          <p:cNvSpPr>
            <a:spLocks noGrp="1"/>
          </p:cNvSpPr>
          <p:nvPr>
            <p:ph type="body"/>
          </p:nvPr>
        </p:nvSpPr>
        <p:spPr>
          <a:xfrm>
            <a:off x="4662720" y="3602160"/>
            <a:ext cx="3562200" cy="71532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145" name="PlaceHolder 4"/>
          <p:cNvSpPr>
            <a:spLocks noGrp="1"/>
          </p:cNvSpPr>
          <p:nvPr>
            <p:ph type="body"/>
          </p:nvPr>
        </p:nvSpPr>
        <p:spPr>
          <a:xfrm>
            <a:off x="4662720" y="4385880"/>
            <a:ext cx="3562200" cy="715320"/>
          </a:xfrm>
          <a:prstGeom prst="rect">
            <a:avLst/>
          </a:prstGeom>
        </p:spPr>
        <p:txBody>
          <a:bodyPr lIns="0" tIns="0" rIns="0" bIns="0">
            <a:normAutofit/>
          </a:bodyPr>
          <a:lstStyle/>
          <a:p>
            <a:endParaRPr lang="en-US" sz="2000" b="0" strike="noStrike" spc="-1">
              <a:solidFill>
                <a:srgbClr val="FFFFFF"/>
              </a:solidFill>
              <a:latin typeface="Rockwe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921960" y="657360"/>
            <a:ext cx="7299720" cy="2852280"/>
          </a:xfrm>
          <a:prstGeom prst="rect">
            <a:avLst/>
          </a:prstGeom>
        </p:spPr>
        <p:txBody>
          <a:bodyPr lIns="0" tIns="0" rIns="0" bIns="0" anchor="ctr"/>
          <a:lstStyle/>
          <a:p>
            <a:endParaRPr lang="en-US" sz="1800" b="0" strike="noStrike" spc="-1">
              <a:solidFill>
                <a:srgbClr val="FFFFFF"/>
              </a:solidFill>
              <a:latin typeface="Rockwell"/>
            </a:endParaRPr>
          </a:p>
        </p:txBody>
      </p:sp>
      <p:sp>
        <p:nvSpPr>
          <p:cNvPr id="147" name="PlaceHolder 2"/>
          <p:cNvSpPr>
            <a:spLocks noGrp="1"/>
          </p:cNvSpPr>
          <p:nvPr>
            <p:ph type="body"/>
          </p:nvPr>
        </p:nvSpPr>
        <p:spPr>
          <a:xfrm>
            <a:off x="921960" y="3602160"/>
            <a:ext cx="3562200" cy="71532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148" name="PlaceHolder 3"/>
          <p:cNvSpPr>
            <a:spLocks noGrp="1"/>
          </p:cNvSpPr>
          <p:nvPr>
            <p:ph type="body"/>
          </p:nvPr>
        </p:nvSpPr>
        <p:spPr>
          <a:xfrm>
            <a:off x="4662720" y="3602160"/>
            <a:ext cx="3562200" cy="71532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149" name="PlaceHolder 4"/>
          <p:cNvSpPr>
            <a:spLocks noGrp="1"/>
          </p:cNvSpPr>
          <p:nvPr>
            <p:ph type="body"/>
          </p:nvPr>
        </p:nvSpPr>
        <p:spPr>
          <a:xfrm>
            <a:off x="921960" y="4385880"/>
            <a:ext cx="7299720" cy="715320"/>
          </a:xfrm>
          <a:prstGeom prst="rect">
            <a:avLst/>
          </a:prstGeom>
        </p:spPr>
        <p:txBody>
          <a:bodyPr lIns="0" tIns="0" rIns="0" bIns="0">
            <a:normAutofit/>
          </a:bodyPr>
          <a:lstStyle/>
          <a:p>
            <a:endParaRPr lang="en-US" sz="2000" b="0" strike="noStrike" spc="-1">
              <a:solidFill>
                <a:srgbClr val="FFFFFF"/>
              </a:solidFill>
              <a:latin typeface="Rockwe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921960" y="657360"/>
            <a:ext cx="7299720" cy="2852280"/>
          </a:xfrm>
          <a:prstGeom prst="rect">
            <a:avLst/>
          </a:prstGeom>
        </p:spPr>
        <p:txBody>
          <a:bodyPr lIns="0" tIns="0" rIns="0" bIns="0" anchor="ctr"/>
          <a:lstStyle/>
          <a:p>
            <a:endParaRPr lang="en-US" sz="1800" b="0" strike="noStrike" spc="-1">
              <a:solidFill>
                <a:srgbClr val="FFFFFF"/>
              </a:solidFill>
              <a:latin typeface="Rockwell"/>
            </a:endParaRPr>
          </a:p>
        </p:txBody>
      </p:sp>
      <p:sp>
        <p:nvSpPr>
          <p:cNvPr id="151" name="PlaceHolder 2"/>
          <p:cNvSpPr>
            <a:spLocks noGrp="1"/>
          </p:cNvSpPr>
          <p:nvPr>
            <p:ph type="body"/>
          </p:nvPr>
        </p:nvSpPr>
        <p:spPr>
          <a:xfrm>
            <a:off x="921960" y="3602160"/>
            <a:ext cx="7299720" cy="71532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152" name="PlaceHolder 3"/>
          <p:cNvSpPr>
            <a:spLocks noGrp="1"/>
          </p:cNvSpPr>
          <p:nvPr>
            <p:ph type="body"/>
          </p:nvPr>
        </p:nvSpPr>
        <p:spPr>
          <a:xfrm>
            <a:off x="921960" y="4385880"/>
            <a:ext cx="7299720" cy="715320"/>
          </a:xfrm>
          <a:prstGeom prst="rect">
            <a:avLst/>
          </a:prstGeom>
        </p:spPr>
        <p:txBody>
          <a:bodyPr lIns="0" tIns="0" rIns="0" bIns="0">
            <a:normAutofit/>
          </a:bodyPr>
          <a:lstStyle/>
          <a:p>
            <a:endParaRPr lang="en-US" sz="2000" b="0" strike="noStrike" spc="-1">
              <a:solidFill>
                <a:srgbClr val="FFFFFF"/>
              </a:solidFill>
              <a:latin typeface="Rockwe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921960" y="657360"/>
            <a:ext cx="7299720" cy="2852280"/>
          </a:xfrm>
          <a:prstGeom prst="rect">
            <a:avLst/>
          </a:prstGeom>
        </p:spPr>
        <p:txBody>
          <a:bodyPr lIns="0" tIns="0" rIns="0" bIns="0" anchor="ctr"/>
          <a:lstStyle/>
          <a:p>
            <a:endParaRPr lang="en-US" sz="1800" b="0" strike="noStrike" spc="-1">
              <a:solidFill>
                <a:srgbClr val="FFFFFF"/>
              </a:solidFill>
              <a:latin typeface="Rockwell"/>
            </a:endParaRPr>
          </a:p>
        </p:txBody>
      </p:sp>
      <p:sp>
        <p:nvSpPr>
          <p:cNvPr id="154" name="PlaceHolder 2"/>
          <p:cNvSpPr>
            <a:spLocks noGrp="1"/>
          </p:cNvSpPr>
          <p:nvPr>
            <p:ph type="body"/>
          </p:nvPr>
        </p:nvSpPr>
        <p:spPr>
          <a:xfrm>
            <a:off x="921960" y="3602160"/>
            <a:ext cx="3562200" cy="71532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155" name="PlaceHolder 3"/>
          <p:cNvSpPr>
            <a:spLocks noGrp="1"/>
          </p:cNvSpPr>
          <p:nvPr>
            <p:ph type="body"/>
          </p:nvPr>
        </p:nvSpPr>
        <p:spPr>
          <a:xfrm>
            <a:off x="4662720" y="3602160"/>
            <a:ext cx="3562200" cy="71532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156" name="PlaceHolder 4"/>
          <p:cNvSpPr>
            <a:spLocks noGrp="1"/>
          </p:cNvSpPr>
          <p:nvPr>
            <p:ph type="body"/>
          </p:nvPr>
        </p:nvSpPr>
        <p:spPr>
          <a:xfrm>
            <a:off x="4662720" y="4385880"/>
            <a:ext cx="3562200" cy="71532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157" name="PlaceHolder 5"/>
          <p:cNvSpPr>
            <a:spLocks noGrp="1"/>
          </p:cNvSpPr>
          <p:nvPr>
            <p:ph type="body"/>
          </p:nvPr>
        </p:nvSpPr>
        <p:spPr>
          <a:xfrm>
            <a:off x="921960" y="4385880"/>
            <a:ext cx="3562200" cy="715320"/>
          </a:xfrm>
          <a:prstGeom prst="rect">
            <a:avLst/>
          </a:prstGeom>
        </p:spPr>
        <p:txBody>
          <a:bodyPr lIns="0" tIns="0" rIns="0" bIns="0">
            <a:normAutofit/>
          </a:bodyPr>
          <a:lstStyle/>
          <a:p>
            <a:endParaRPr lang="en-US" sz="2000" b="0" strike="noStrike" spc="-1">
              <a:solidFill>
                <a:srgbClr val="FFFFFF"/>
              </a:solidFill>
              <a:latin typeface="Rockwe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921960" y="657360"/>
            <a:ext cx="7299720" cy="2852280"/>
          </a:xfrm>
          <a:prstGeom prst="rect">
            <a:avLst/>
          </a:prstGeom>
        </p:spPr>
        <p:txBody>
          <a:bodyPr lIns="0" tIns="0" rIns="0" bIns="0" anchor="ctr"/>
          <a:lstStyle/>
          <a:p>
            <a:endParaRPr lang="en-US" sz="1800" b="0" strike="noStrike" spc="-1">
              <a:solidFill>
                <a:srgbClr val="FFFFFF"/>
              </a:solidFill>
              <a:latin typeface="Rockwell"/>
            </a:endParaRPr>
          </a:p>
        </p:txBody>
      </p:sp>
      <p:sp>
        <p:nvSpPr>
          <p:cNvPr id="159" name="PlaceHolder 2"/>
          <p:cNvSpPr>
            <a:spLocks noGrp="1"/>
          </p:cNvSpPr>
          <p:nvPr>
            <p:ph type="body"/>
          </p:nvPr>
        </p:nvSpPr>
        <p:spPr>
          <a:xfrm>
            <a:off x="921960" y="3602160"/>
            <a:ext cx="2350440" cy="71532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160" name="PlaceHolder 3"/>
          <p:cNvSpPr>
            <a:spLocks noGrp="1"/>
          </p:cNvSpPr>
          <p:nvPr>
            <p:ph type="body"/>
          </p:nvPr>
        </p:nvSpPr>
        <p:spPr>
          <a:xfrm>
            <a:off x="3390480" y="3602160"/>
            <a:ext cx="2350440" cy="71532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161" name="PlaceHolder 4"/>
          <p:cNvSpPr>
            <a:spLocks noGrp="1"/>
          </p:cNvSpPr>
          <p:nvPr>
            <p:ph type="body"/>
          </p:nvPr>
        </p:nvSpPr>
        <p:spPr>
          <a:xfrm>
            <a:off x="5858640" y="3602160"/>
            <a:ext cx="2350440" cy="71532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162" name="PlaceHolder 5"/>
          <p:cNvSpPr>
            <a:spLocks noGrp="1"/>
          </p:cNvSpPr>
          <p:nvPr>
            <p:ph type="body"/>
          </p:nvPr>
        </p:nvSpPr>
        <p:spPr>
          <a:xfrm>
            <a:off x="5858640" y="4385880"/>
            <a:ext cx="2350440" cy="71532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163" name="PlaceHolder 6"/>
          <p:cNvSpPr>
            <a:spLocks noGrp="1"/>
          </p:cNvSpPr>
          <p:nvPr>
            <p:ph type="body"/>
          </p:nvPr>
        </p:nvSpPr>
        <p:spPr>
          <a:xfrm>
            <a:off x="3390480" y="4385880"/>
            <a:ext cx="2350440" cy="71532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164" name="PlaceHolder 7"/>
          <p:cNvSpPr>
            <a:spLocks noGrp="1"/>
          </p:cNvSpPr>
          <p:nvPr>
            <p:ph type="body"/>
          </p:nvPr>
        </p:nvSpPr>
        <p:spPr>
          <a:xfrm>
            <a:off x="921960" y="4385880"/>
            <a:ext cx="2350440" cy="715320"/>
          </a:xfrm>
          <a:prstGeom prst="rect">
            <a:avLst/>
          </a:prstGeom>
        </p:spPr>
        <p:txBody>
          <a:bodyPr lIns="0" tIns="0" rIns="0" bIns="0">
            <a:normAutofit/>
          </a:bodyPr>
          <a:lstStyle/>
          <a:p>
            <a:endParaRPr lang="en-US" sz="2000" b="0" strike="noStrike" spc="-1">
              <a:solidFill>
                <a:srgbClr val="FFFFFF"/>
              </a:solidFill>
              <a:latin typeface="Rockwe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921960" y="657360"/>
            <a:ext cx="7299720" cy="2852280"/>
          </a:xfrm>
          <a:prstGeom prst="rect">
            <a:avLst/>
          </a:prstGeom>
        </p:spPr>
        <p:txBody>
          <a:bodyPr lIns="0" tIns="0" rIns="0" bIns="0" anchor="ctr"/>
          <a:lstStyle/>
          <a:p>
            <a:endParaRPr lang="en-US" sz="1800" b="0" strike="noStrike" spc="-1">
              <a:solidFill>
                <a:srgbClr val="FFFFFF"/>
              </a:solidFill>
              <a:latin typeface="Rockwell"/>
            </a:endParaRPr>
          </a:p>
        </p:txBody>
      </p:sp>
      <p:sp>
        <p:nvSpPr>
          <p:cNvPr id="10" name="PlaceHolder 2"/>
          <p:cNvSpPr>
            <a:spLocks noGrp="1"/>
          </p:cNvSpPr>
          <p:nvPr>
            <p:ph type="body"/>
          </p:nvPr>
        </p:nvSpPr>
        <p:spPr>
          <a:xfrm>
            <a:off x="921960" y="3602160"/>
            <a:ext cx="3562200" cy="149976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11" name="PlaceHolder 3"/>
          <p:cNvSpPr>
            <a:spLocks noGrp="1"/>
          </p:cNvSpPr>
          <p:nvPr>
            <p:ph type="body"/>
          </p:nvPr>
        </p:nvSpPr>
        <p:spPr>
          <a:xfrm>
            <a:off x="4662720" y="3602160"/>
            <a:ext cx="3562200" cy="1499760"/>
          </a:xfrm>
          <a:prstGeom prst="rect">
            <a:avLst/>
          </a:prstGeom>
        </p:spPr>
        <p:txBody>
          <a:bodyPr lIns="0" tIns="0" rIns="0" bIns="0">
            <a:normAutofit/>
          </a:bodyPr>
          <a:lstStyle/>
          <a:p>
            <a:endParaRPr lang="en-US" sz="2000" b="0" strike="noStrike" spc="-1">
              <a:solidFill>
                <a:srgbClr val="FFFFFF"/>
              </a:solidFill>
              <a:latin typeface="Rockwe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921960" y="657360"/>
            <a:ext cx="7299720" cy="2852280"/>
          </a:xfrm>
          <a:prstGeom prst="rect">
            <a:avLst/>
          </a:prstGeom>
        </p:spPr>
        <p:txBody>
          <a:bodyPr lIns="0" tIns="0" rIns="0" bIns="0" anchor="ctr"/>
          <a:lstStyle/>
          <a:p>
            <a:endParaRPr lang="en-US" sz="1800" b="0" strike="noStrike" spc="-1">
              <a:solidFill>
                <a:srgbClr val="FFFFFF"/>
              </a:solidFill>
              <a:latin typeface="Rockwe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921960" y="657360"/>
            <a:ext cx="7299720" cy="1322280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921960" y="657360"/>
            <a:ext cx="7299720" cy="2852280"/>
          </a:xfrm>
          <a:prstGeom prst="rect">
            <a:avLst/>
          </a:prstGeom>
        </p:spPr>
        <p:txBody>
          <a:bodyPr lIns="0" tIns="0" rIns="0" bIns="0" anchor="ctr"/>
          <a:lstStyle/>
          <a:p>
            <a:endParaRPr lang="en-US" sz="1800" b="0" strike="noStrike" spc="-1">
              <a:solidFill>
                <a:srgbClr val="FFFFFF"/>
              </a:solidFill>
              <a:latin typeface="Rockwell"/>
            </a:endParaRPr>
          </a:p>
        </p:txBody>
      </p:sp>
      <p:sp>
        <p:nvSpPr>
          <p:cNvPr id="15" name="PlaceHolder 2"/>
          <p:cNvSpPr>
            <a:spLocks noGrp="1"/>
          </p:cNvSpPr>
          <p:nvPr>
            <p:ph type="body"/>
          </p:nvPr>
        </p:nvSpPr>
        <p:spPr>
          <a:xfrm>
            <a:off x="921960" y="3602160"/>
            <a:ext cx="3562200" cy="71532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16" name="PlaceHolder 3"/>
          <p:cNvSpPr>
            <a:spLocks noGrp="1"/>
          </p:cNvSpPr>
          <p:nvPr>
            <p:ph type="body"/>
          </p:nvPr>
        </p:nvSpPr>
        <p:spPr>
          <a:xfrm>
            <a:off x="921960" y="4385880"/>
            <a:ext cx="3562200" cy="71532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17" name="PlaceHolder 4"/>
          <p:cNvSpPr>
            <a:spLocks noGrp="1"/>
          </p:cNvSpPr>
          <p:nvPr>
            <p:ph type="body"/>
          </p:nvPr>
        </p:nvSpPr>
        <p:spPr>
          <a:xfrm>
            <a:off x="4662720" y="3602160"/>
            <a:ext cx="3562200" cy="1499760"/>
          </a:xfrm>
          <a:prstGeom prst="rect">
            <a:avLst/>
          </a:prstGeom>
        </p:spPr>
        <p:txBody>
          <a:bodyPr lIns="0" tIns="0" rIns="0" bIns="0">
            <a:normAutofit/>
          </a:bodyPr>
          <a:lstStyle/>
          <a:p>
            <a:endParaRPr lang="en-US" sz="2000" b="0" strike="noStrike" spc="-1">
              <a:solidFill>
                <a:srgbClr val="FFFFFF"/>
              </a:solidFill>
              <a:latin typeface="Rockwe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921960" y="657360"/>
            <a:ext cx="7299720" cy="2852280"/>
          </a:xfrm>
          <a:prstGeom prst="rect">
            <a:avLst/>
          </a:prstGeom>
        </p:spPr>
        <p:txBody>
          <a:bodyPr lIns="0" tIns="0" rIns="0" bIns="0" anchor="ctr"/>
          <a:lstStyle/>
          <a:p>
            <a:endParaRPr lang="en-US" sz="1800" b="0" strike="noStrike" spc="-1">
              <a:solidFill>
                <a:srgbClr val="FFFFFF"/>
              </a:solidFill>
              <a:latin typeface="Rockwell"/>
            </a:endParaRPr>
          </a:p>
        </p:txBody>
      </p:sp>
      <p:sp>
        <p:nvSpPr>
          <p:cNvPr id="19" name="PlaceHolder 2"/>
          <p:cNvSpPr>
            <a:spLocks noGrp="1"/>
          </p:cNvSpPr>
          <p:nvPr>
            <p:ph type="body"/>
          </p:nvPr>
        </p:nvSpPr>
        <p:spPr>
          <a:xfrm>
            <a:off x="921960" y="3602160"/>
            <a:ext cx="3562200" cy="149976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20" name="PlaceHolder 3"/>
          <p:cNvSpPr>
            <a:spLocks noGrp="1"/>
          </p:cNvSpPr>
          <p:nvPr>
            <p:ph type="body"/>
          </p:nvPr>
        </p:nvSpPr>
        <p:spPr>
          <a:xfrm>
            <a:off x="4662720" y="3602160"/>
            <a:ext cx="3562200" cy="71532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21" name="PlaceHolder 4"/>
          <p:cNvSpPr>
            <a:spLocks noGrp="1"/>
          </p:cNvSpPr>
          <p:nvPr>
            <p:ph type="body"/>
          </p:nvPr>
        </p:nvSpPr>
        <p:spPr>
          <a:xfrm>
            <a:off x="4662720" y="4385880"/>
            <a:ext cx="3562200" cy="715320"/>
          </a:xfrm>
          <a:prstGeom prst="rect">
            <a:avLst/>
          </a:prstGeom>
        </p:spPr>
        <p:txBody>
          <a:bodyPr lIns="0" tIns="0" rIns="0" bIns="0">
            <a:normAutofit/>
          </a:bodyPr>
          <a:lstStyle/>
          <a:p>
            <a:endParaRPr lang="en-US" sz="2000" b="0" strike="noStrike" spc="-1">
              <a:solidFill>
                <a:srgbClr val="FFFFFF"/>
              </a:solidFill>
              <a:latin typeface="Rockwe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921960" y="657360"/>
            <a:ext cx="7299720" cy="2852280"/>
          </a:xfrm>
          <a:prstGeom prst="rect">
            <a:avLst/>
          </a:prstGeom>
        </p:spPr>
        <p:txBody>
          <a:bodyPr lIns="0" tIns="0" rIns="0" bIns="0" anchor="ctr"/>
          <a:lstStyle/>
          <a:p>
            <a:endParaRPr lang="en-US" sz="1800" b="0" strike="noStrike" spc="-1">
              <a:solidFill>
                <a:srgbClr val="FFFFFF"/>
              </a:solidFill>
              <a:latin typeface="Rockwell"/>
            </a:endParaRPr>
          </a:p>
        </p:txBody>
      </p:sp>
      <p:sp>
        <p:nvSpPr>
          <p:cNvPr id="23" name="PlaceHolder 2"/>
          <p:cNvSpPr>
            <a:spLocks noGrp="1"/>
          </p:cNvSpPr>
          <p:nvPr>
            <p:ph type="body"/>
          </p:nvPr>
        </p:nvSpPr>
        <p:spPr>
          <a:xfrm>
            <a:off x="921960" y="3602160"/>
            <a:ext cx="3562200" cy="71532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24" name="PlaceHolder 3"/>
          <p:cNvSpPr>
            <a:spLocks noGrp="1"/>
          </p:cNvSpPr>
          <p:nvPr>
            <p:ph type="body"/>
          </p:nvPr>
        </p:nvSpPr>
        <p:spPr>
          <a:xfrm>
            <a:off x="4662720" y="3602160"/>
            <a:ext cx="3562200" cy="715320"/>
          </a:xfrm>
          <a:prstGeom prst="rect">
            <a:avLst/>
          </a:prstGeom>
        </p:spPr>
        <p:txBody>
          <a:bodyPr lIns="0" tIns="0" rIns="0" bIns="0">
            <a:normAutofit/>
          </a:bodyPr>
          <a:lstStyle/>
          <a:p>
            <a:endParaRPr lang="en-US" sz="2000" b="0" strike="noStrike" spc="-1">
              <a:solidFill>
                <a:srgbClr val="FFFFFF"/>
              </a:solidFill>
              <a:latin typeface="Rockwell"/>
            </a:endParaRPr>
          </a:p>
        </p:txBody>
      </p:sp>
      <p:sp>
        <p:nvSpPr>
          <p:cNvPr id="25" name="PlaceHolder 4"/>
          <p:cNvSpPr>
            <a:spLocks noGrp="1"/>
          </p:cNvSpPr>
          <p:nvPr>
            <p:ph type="body"/>
          </p:nvPr>
        </p:nvSpPr>
        <p:spPr>
          <a:xfrm>
            <a:off x="921960" y="4385880"/>
            <a:ext cx="7299720" cy="715320"/>
          </a:xfrm>
          <a:prstGeom prst="rect">
            <a:avLst/>
          </a:prstGeom>
        </p:spPr>
        <p:txBody>
          <a:bodyPr lIns="0" tIns="0" rIns="0" bIns="0">
            <a:normAutofit/>
          </a:bodyPr>
          <a:lstStyle/>
          <a:p>
            <a:endParaRPr lang="en-US" sz="2000" b="0" strike="noStrike" spc="-1">
              <a:solidFill>
                <a:srgbClr val="FFFFFF"/>
              </a:solidFill>
              <a:latin typeface="Rockwe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440" y="609480"/>
            <a:ext cx="7764840" cy="1325880"/>
          </a:xfrm>
          <a:prstGeom prst="rect">
            <a:avLst/>
          </a:prstGeom>
        </p:spPr>
        <p:txBody>
          <a:bodyPr anchor="ctr"/>
          <a:lstStyle/>
          <a:p>
            <a:pPr algn="ctr">
              <a:lnSpc>
                <a:spcPct val="90000"/>
              </a:lnSpc>
            </a:pPr>
            <a:r>
              <a:rPr lang="en-US" sz="3400" b="1" strike="noStrike" cap="all" spc="-1">
                <a:solidFill>
                  <a:srgbClr val="FFFFFF"/>
                </a:solidFill>
                <a:latin typeface="Bookman Old Style"/>
              </a:rPr>
              <a:t>Click to edit Master title style</a:t>
            </a:r>
            <a:endParaRPr lang="en-US" sz="3400" b="0" strike="noStrike" spc="-1">
              <a:solidFill>
                <a:srgbClr val="FFFFFF"/>
              </a:solidFill>
              <a:latin typeface="Rockwell"/>
            </a:endParaRPr>
          </a:p>
        </p:txBody>
      </p:sp>
      <p:sp>
        <p:nvSpPr>
          <p:cNvPr id="6" name="PlaceHolder 2"/>
          <p:cNvSpPr>
            <a:spLocks noGrp="1"/>
          </p:cNvSpPr>
          <p:nvPr>
            <p:ph type="body"/>
          </p:nvPr>
        </p:nvSpPr>
        <p:spPr>
          <a:xfrm>
            <a:off x="685440" y="2095920"/>
            <a:ext cx="7764840" cy="3694680"/>
          </a:xfrm>
          <a:prstGeom prst="rect">
            <a:avLst/>
          </a:prstGeom>
        </p:spPr>
        <p:txBody>
          <a:bodyPr/>
          <a:lstStyle/>
          <a:p>
            <a:pPr marL="228600" indent="-228240">
              <a:lnSpc>
                <a:spcPct val="100000"/>
              </a:lnSpc>
              <a:spcBef>
                <a:spcPts val="1001"/>
              </a:spcBef>
              <a:buClr>
                <a:srgbClr val="FFFFFF"/>
              </a:buClr>
              <a:buFont typeface="Arial"/>
              <a:buChar char="•"/>
            </a:pPr>
            <a:r>
              <a:rPr lang="en-US" sz="2000" b="0" strike="noStrike" spc="-1">
                <a:solidFill>
                  <a:srgbClr val="FFFFFF"/>
                </a:solidFill>
                <a:latin typeface="Rockwell"/>
              </a:rPr>
              <a:t>Click to edit Master text styles</a:t>
            </a:r>
          </a:p>
          <a:p>
            <a:pPr marL="685800" lvl="1" indent="-228240">
              <a:lnSpc>
                <a:spcPct val="100000"/>
              </a:lnSpc>
              <a:spcBef>
                <a:spcPts val="499"/>
              </a:spcBef>
              <a:buClr>
                <a:srgbClr val="FFFFFF"/>
              </a:buClr>
              <a:buFont typeface="Arial"/>
              <a:buChar char="•"/>
            </a:pPr>
            <a:r>
              <a:rPr lang="en-US" sz="1800" b="0" strike="noStrike" spc="-1">
                <a:solidFill>
                  <a:srgbClr val="FFFFFF"/>
                </a:solidFill>
                <a:latin typeface="Rockwell"/>
              </a:rPr>
              <a:t>Second level</a:t>
            </a:r>
          </a:p>
          <a:p>
            <a:pPr marL="1143000" lvl="2" indent="-228240">
              <a:lnSpc>
                <a:spcPct val="100000"/>
              </a:lnSpc>
              <a:spcBef>
                <a:spcPts val="499"/>
              </a:spcBef>
              <a:buClr>
                <a:srgbClr val="FFFFFF"/>
              </a:buClr>
              <a:buFont typeface="Arial"/>
              <a:buChar char="•"/>
            </a:pPr>
            <a:r>
              <a:rPr lang="en-US" sz="1600" b="0" strike="noStrike" spc="-1">
                <a:solidFill>
                  <a:srgbClr val="FFFFFF"/>
                </a:solidFill>
                <a:latin typeface="Rockwell"/>
              </a:rPr>
              <a:t>Third level</a:t>
            </a:r>
          </a:p>
          <a:p>
            <a:pPr marL="1600200" lvl="3" indent="-228240">
              <a:lnSpc>
                <a:spcPct val="100000"/>
              </a:lnSpc>
              <a:spcBef>
                <a:spcPts val="499"/>
              </a:spcBef>
              <a:buClr>
                <a:srgbClr val="FFFFFF"/>
              </a:buClr>
              <a:buFont typeface="Arial"/>
              <a:buChar char="•"/>
            </a:pPr>
            <a:r>
              <a:rPr lang="en-US" sz="1400" b="0" strike="noStrike" spc="-1">
                <a:solidFill>
                  <a:srgbClr val="FFFFFF"/>
                </a:solidFill>
                <a:latin typeface="Rockwell"/>
              </a:rPr>
              <a:t>Fourth level</a:t>
            </a:r>
          </a:p>
          <a:p>
            <a:pPr marL="2057400" lvl="4" indent="-228240">
              <a:lnSpc>
                <a:spcPct val="100000"/>
              </a:lnSpc>
              <a:spcBef>
                <a:spcPts val="499"/>
              </a:spcBef>
              <a:buClr>
                <a:srgbClr val="FFFFFF"/>
              </a:buClr>
              <a:buFont typeface="Arial"/>
              <a:buChar char="•"/>
            </a:pPr>
            <a:r>
              <a:rPr lang="en-US" sz="1200" b="0" strike="noStrike" spc="-1">
                <a:solidFill>
                  <a:srgbClr val="FFFFFF"/>
                </a:solidFill>
                <a:latin typeface="Rockwell"/>
              </a:rPr>
              <a:t>Fifth level</a:t>
            </a:r>
          </a:p>
        </p:txBody>
      </p:sp>
      <p:sp>
        <p:nvSpPr>
          <p:cNvPr id="2" name="PlaceHolder 3"/>
          <p:cNvSpPr>
            <a:spLocks noGrp="1"/>
          </p:cNvSpPr>
          <p:nvPr>
            <p:ph type="dt"/>
          </p:nvPr>
        </p:nvSpPr>
        <p:spPr>
          <a:xfrm>
            <a:off x="5758920" y="5883120"/>
            <a:ext cx="2057040" cy="364680"/>
          </a:xfrm>
          <a:prstGeom prst="rect">
            <a:avLst/>
          </a:prstGeom>
        </p:spPr>
        <p:txBody>
          <a:bodyPr anchor="ctr"/>
          <a:lstStyle/>
          <a:p>
            <a:pPr algn="r">
              <a:lnSpc>
                <a:spcPct val="100000"/>
              </a:lnSpc>
            </a:pPr>
            <a:fld id="{356A7E22-E1EE-4E6E-B23C-78437884FB93}" type="datetime">
              <a:rPr lang="en-US" sz="1000" b="0" strike="noStrike" spc="-1">
                <a:solidFill>
                  <a:srgbClr val="FFFFFF"/>
                </a:solidFill>
                <a:latin typeface="Rockwell"/>
              </a:rPr>
              <a:t>11/10/2018</a:t>
            </a:fld>
            <a:endParaRPr lang="en-US" sz="1000" b="0" strike="noStrike" spc="-1">
              <a:latin typeface="Times New Roman"/>
            </a:endParaRPr>
          </a:p>
        </p:txBody>
      </p:sp>
      <p:sp>
        <p:nvSpPr>
          <p:cNvPr id="3" name="PlaceHolder 4"/>
          <p:cNvSpPr>
            <a:spLocks noGrp="1"/>
          </p:cNvSpPr>
          <p:nvPr>
            <p:ph type="ftr"/>
          </p:nvPr>
        </p:nvSpPr>
        <p:spPr>
          <a:xfrm>
            <a:off x="685440" y="5883120"/>
            <a:ext cx="5004360" cy="364680"/>
          </a:xfrm>
          <a:prstGeom prst="rect">
            <a:avLst/>
          </a:prstGeom>
        </p:spPr>
        <p:txBody>
          <a:bodyPr anchor="ctr"/>
          <a:lstStyle/>
          <a:p>
            <a:endParaRPr lang="en-US" sz="2400" b="0" strike="noStrike" spc="-1">
              <a:latin typeface="Times New Roman"/>
            </a:endParaRPr>
          </a:p>
        </p:txBody>
      </p:sp>
      <p:sp>
        <p:nvSpPr>
          <p:cNvPr id="4" name="PlaceHolder 5"/>
          <p:cNvSpPr>
            <a:spLocks noGrp="1"/>
          </p:cNvSpPr>
          <p:nvPr>
            <p:ph type="sldNum"/>
          </p:nvPr>
        </p:nvSpPr>
        <p:spPr>
          <a:xfrm>
            <a:off x="7885440" y="5883120"/>
            <a:ext cx="564840" cy="364680"/>
          </a:xfrm>
          <a:prstGeom prst="rect">
            <a:avLst/>
          </a:prstGeom>
        </p:spPr>
        <p:txBody>
          <a:bodyPr anchor="ctr"/>
          <a:lstStyle/>
          <a:p>
            <a:pPr algn="r">
              <a:lnSpc>
                <a:spcPct val="100000"/>
              </a:lnSpc>
            </a:pPr>
            <a:fld id="{4F7A6729-1BF1-446A-9129-22513EC33CB3}" type="slidenum">
              <a:rPr lang="en-US" sz="1000" b="0" strike="noStrike" spc="-1">
                <a:solidFill>
                  <a:srgbClr val="FFFFFF"/>
                </a:solidFill>
                <a:latin typeface="Rockwell"/>
              </a:rPr>
              <a:t>‹#›</a:t>
            </a:fld>
            <a:endParaRPr lang="en-US"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685440" y="609480"/>
            <a:ext cx="7764840" cy="1325880"/>
          </a:xfrm>
          <a:prstGeom prst="rect">
            <a:avLst/>
          </a:prstGeom>
        </p:spPr>
        <p:txBody>
          <a:bodyPr anchor="ctr"/>
          <a:lstStyle/>
          <a:p>
            <a:pPr algn="ctr">
              <a:lnSpc>
                <a:spcPct val="90000"/>
              </a:lnSpc>
            </a:pPr>
            <a:r>
              <a:rPr lang="en-US" sz="3400" b="1" strike="noStrike" cap="all" spc="-1">
                <a:solidFill>
                  <a:srgbClr val="FFFFFF"/>
                </a:solidFill>
                <a:latin typeface="Bookman Old Style"/>
              </a:rPr>
              <a:t>Click to edit Master title style</a:t>
            </a:r>
            <a:endParaRPr lang="en-US" sz="3400" b="0" strike="noStrike" spc="-1">
              <a:solidFill>
                <a:srgbClr val="FFFFFF"/>
              </a:solidFill>
              <a:latin typeface="Rockwell"/>
            </a:endParaRPr>
          </a:p>
        </p:txBody>
      </p:sp>
      <p:sp>
        <p:nvSpPr>
          <p:cNvPr id="42" name="PlaceHolder 2"/>
          <p:cNvSpPr>
            <a:spLocks noGrp="1"/>
          </p:cNvSpPr>
          <p:nvPr>
            <p:ph type="body"/>
          </p:nvPr>
        </p:nvSpPr>
        <p:spPr>
          <a:xfrm>
            <a:off x="685440" y="2088360"/>
            <a:ext cx="3829320" cy="3702600"/>
          </a:xfrm>
          <a:prstGeom prst="rect">
            <a:avLst/>
          </a:prstGeom>
        </p:spPr>
        <p:txBody>
          <a:bodyPr/>
          <a:lstStyle/>
          <a:p>
            <a:pPr marL="228600" indent="-228240">
              <a:lnSpc>
                <a:spcPct val="100000"/>
              </a:lnSpc>
              <a:spcBef>
                <a:spcPts val="1001"/>
              </a:spcBef>
              <a:buClr>
                <a:srgbClr val="FFFFFF"/>
              </a:buClr>
              <a:buFont typeface="Arial"/>
              <a:buChar char="•"/>
            </a:pPr>
            <a:r>
              <a:rPr lang="en-US" sz="2000" b="0" strike="noStrike" spc="-1">
                <a:solidFill>
                  <a:srgbClr val="FFFFFF"/>
                </a:solidFill>
                <a:latin typeface="Rockwell"/>
              </a:rPr>
              <a:t>Click to edit Master text styles</a:t>
            </a:r>
          </a:p>
          <a:p>
            <a:pPr marL="685800" lvl="1" indent="-228240">
              <a:lnSpc>
                <a:spcPct val="100000"/>
              </a:lnSpc>
              <a:spcBef>
                <a:spcPts val="499"/>
              </a:spcBef>
              <a:buClr>
                <a:srgbClr val="FFFFFF"/>
              </a:buClr>
              <a:buFont typeface="Arial"/>
              <a:buChar char="•"/>
            </a:pPr>
            <a:r>
              <a:rPr lang="en-US" sz="1800" b="0" strike="noStrike" spc="-1">
                <a:solidFill>
                  <a:srgbClr val="FFFFFF"/>
                </a:solidFill>
                <a:latin typeface="Rockwell"/>
              </a:rPr>
              <a:t>Second level</a:t>
            </a:r>
          </a:p>
          <a:p>
            <a:pPr marL="1143000" lvl="2" indent="-228240">
              <a:lnSpc>
                <a:spcPct val="100000"/>
              </a:lnSpc>
              <a:spcBef>
                <a:spcPts val="499"/>
              </a:spcBef>
              <a:buClr>
                <a:srgbClr val="FFFFFF"/>
              </a:buClr>
              <a:buFont typeface="Arial"/>
              <a:buChar char="•"/>
            </a:pPr>
            <a:r>
              <a:rPr lang="en-US" sz="1600" b="0" strike="noStrike" spc="-1">
                <a:solidFill>
                  <a:srgbClr val="FFFFFF"/>
                </a:solidFill>
                <a:latin typeface="Rockwell"/>
              </a:rPr>
              <a:t>Third level</a:t>
            </a:r>
          </a:p>
          <a:p>
            <a:pPr marL="1600200" lvl="3" indent="-228240">
              <a:lnSpc>
                <a:spcPct val="100000"/>
              </a:lnSpc>
              <a:spcBef>
                <a:spcPts val="499"/>
              </a:spcBef>
              <a:buClr>
                <a:srgbClr val="FFFFFF"/>
              </a:buClr>
              <a:buFont typeface="Arial"/>
              <a:buChar char="•"/>
            </a:pPr>
            <a:r>
              <a:rPr lang="en-US" sz="1400" b="0" strike="noStrike" spc="-1">
                <a:solidFill>
                  <a:srgbClr val="FFFFFF"/>
                </a:solidFill>
                <a:latin typeface="Rockwell"/>
              </a:rPr>
              <a:t>Fourth level</a:t>
            </a:r>
          </a:p>
          <a:p>
            <a:pPr marL="2057400" lvl="4" indent="-228240">
              <a:lnSpc>
                <a:spcPct val="100000"/>
              </a:lnSpc>
              <a:spcBef>
                <a:spcPts val="499"/>
              </a:spcBef>
              <a:buClr>
                <a:srgbClr val="FFFFFF"/>
              </a:buClr>
              <a:buFont typeface="Arial"/>
              <a:buChar char="•"/>
            </a:pPr>
            <a:r>
              <a:rPr lang="en-US" sz="1200" b="0" strike="noStrike" spc="-1">
                <a:solidFill>
                  <a:srgbClr val="FFFFFF"/>
                </a:solidFill>
                <a:latin typeface="Rockwell"/>
              </a:rPr>
              <a:t>Fifth level</a:t>
            </a:r>
          </a:p>
        </p:txBody>
      </p:sp>
      <p:sp>
        <p:nvSpPr>
          <p:cNvPr id="43" name="PlaceHolder 3"/>
          <p:cNvSpPr>
            <a:spLocks noGrp="1"/>
          </p:cNvSpPr>
          <p:nvPr>
            <p:ph type="body"/>
          </p:nvPr>
        </p:nvSpPr>
        <p:spPr>
          <a:xfrm>
            <a:off x="4629960" y="2088360"/>
            <a:ext cx="3820320" cy="3702600"/>
          </a:xfrm>
          <a:prstGeom prst="rect">
            <a:avLst/>
          </a:prstGeom>
        </p:spPr>
        <p:txBody>
          <a:bodyPr/>
          <a:lstStyle/>
          <a:p>
            <a:pPr marL="228600" indent="-228240">
              <a:lnSpc>
                <a:spcPct val="100000"/>
              </a:lnSpc>
              <a:spcBef>
                <a:spcPts val="1001"/>
              </a:spcBef>
              <a:buClr>
                <a:srgbClr val="FFFFFF"/>
              </a:buClr>
              <a:buFont typeface="Arial"/>
              <a:buChar char="•"/>
            </a:pPr>
            <a:r>
              <a:rPr lang="en-US" sz="2000" b="0" strike="noStrike" spc="-1">
                <a:solidFill>
                  <a:srgbClr val="FFFFFF"/>
                </a:solidFill>
                <a:latin typeface="Rockwell"/>
              </a:rPr>
              <a:t>Click to edit Master text styles</a:t>
            </a:r>
          </a:p>
          <a:p>
            <a:pPr marL="685800" lvl="1" indent="-228240">
              <a:lnSpc>
                <a:spcPct val="100000"/>
              </a:lnSpc>
              <a:spcBef>
                <a:spcPts val="499"/>
              </a:spcBef>
              <a:buClr>
                <a:srgbClr val="FFFFFF"/>
              </a:buClr>
              <a:buFont typeface="Arial"/>
              <a:buChar char="•"/>
            </a:pPr>
            <a:r>
              <a:rPr lang="en-US" sz="1800" b="0" strike="noStrike" spc="-1">
                <a:solidFill>
                  <a:srgbClr val="FFFFFF"/>
                </a:solidFill>
                <a:latin typeface="Rockwell"/>
              </a:rPr>
              <a:t>Second level</a:t>
            </a:r>
          </a:p>
          <a:p>
            <a:pPr marL="1143000" lvl="2" indent="-228240">
              <a:lnSpc>
                <a:spcPct val="100000"/>
              </a:lnSpc>
              <a:spcBef>
                <a:spcPts val="499"/>
              </a:spcBef>
              <a:buClr>
                <a:srgbClr val="FFFFFF"/>
              </a:buClr>
              <a:buFont typeface="Arial"/>
              <a:buChar char="•"/>
            </a:pPr>
            <a:r>
              <a:rPr lang="en-US" sz="1600" b="0" strike="noStrike" spc="-1">
                <a:solidFill>
                  <a:srgbClr val="FFFFFF"/>
                </a:solidFill>
                <a:latin typeface="Rockwell"/>
              </a:rPr>
              <a:t>Third level</a:t>
            </a:r>
          </a:p>
          <a:p>
            <a:pPr marL="1600200" lvl="3" indent="-228240">
              <a:lnSpc>
                <a:spcPct val="100000"/>
              </a:lnSpc>
              <a:spcBef>
                <a:spcPts val="499"/>
              </a:spcBef>
              <a:buClr>
                <a:srgbClr val="FFFFFF"/>
              </a:buClr>
              <a:buFont typeface="Arial"/>
              <a:buChar char="•"/>
            </a:pPr>
            <a:r>
              <a:rPr lang="en-US" sz="1400" b="0" strike="noStrike" spc="-1">
                <a:solidFill>
                  <a:srgbClr val="FFFFFF"/>
                </a:solidFill>
                <a:latin typeface="Rockwell"/>
              </a:rPr>
              <a:t>Fourth level</a:t>
            </a:r>
          </a:p>
          <a:p>
            <a:pPr marL="2057400" lvl="4" indent="-228240">
              <a:lnSpc>
                <a:spcPct val="100000"/>
              </a:lnSpc>
              <a:spcBef>
                <a:spcPts val="499"/>
              </a:spcBef>
              <a:buClr>
                <a:srgbClr val="FFFFFF"/>
              </a:buClr>
              <a:buFont typeface="Arial"/>
              <a:buChar char="•"/>
            </a:pPr>
            <a:r>
              <a:rPr lang="en-US" sz="1200" b="0" strike="noStrike" spc="-1">
                <a:solidFill>
                  <a:srgbClr val="FFFFFF"/>
                </a:solidFill>
                <a:latin typeface="Rockwell"/>
              </a:rPr>
              <a:t>Fifth level</a:t>
            </a:r>
          </a:p>
        </p:txBody>
      </p:sp>
      <p:sp>
        <p:nvSpPr>
          <p:cNvPr id="44" name="PlaceHolder 4"/>
          <p:cNvSpPr>
            <a:spLocks noGrp="1"/>
          </p:cNvSpPr>
          <p:nvPr>
            <p:ph type="dt"/>
          </p:nvPr>
        </p:nvSpPr>
        <p:spPr>
          <a:xfrm>
            <a:off x="5758920" y="5883120"/>
            <a:ext cx="2057040" cy="364680"/>
          </a:xfrm>
          <a:prstGeom prst="rect">
            <a:avLst/>
          </a:prstGeom>
        </p:spPr>
        <p:txBody>
          <a:bodyPr anchor="ctr"/>
          <a:lstStyle/>
          <a:p>
            <a:pPr algn="r">
              <a:lnSpc>
                <a:spcPct val="100000"/>
              </a:lnSpc>
            </a:pPr>
            <a:fld id="{C15426CB-5567-4384-9DBF-026D308520E9}" type="datetime">
              <a:rPr lang="en-US" sz="1000" b="0" strike="noStrike" spc="-1">
                <a:solidFill>
                  <a:srgbClr val="FFFFFF"/>
                </a:solidFill>
                <a:latin typeface="Rockwell"/>
              </a:rPr>
              <a:t>11/10/2018</a:t>
            </a:fld>
            <a:endParaRPr lang="en-US" sz="1000" b="0" strike="noStrike" spc="-1">
              <a:latin typeface="Times New Roman"/>
            </a:endParaRPr>
          </a:p>
        </p:txBody>
      </p:sp>
      <p:sp>
        <p:nvSpPr>
          <p:cNvPr id="45" name="PlaceHolder 5"/>
          <p:cNvSpPr>
            <a:spLocks noGrp="1"/>
          </p:cNvSpPr>
          <p:nvPr>
            <p:ph type="ftr"/>
          </p:nvPr>
        </p:nvSpPr>
        <p:spPr>
          <a:xfrm>
            <a:off x="685440" y="5883120"/>
            <a:ext cx="5004360" cy="364680"/>
          </a:xfrm>
          <a:prstGeom prst="rect">
            <a:avLst/>
          </a:prstGeom>
        </p:spPr>
        <p:txBody>
          <a:bodyPr anchor="ctr"/>
          <a:lstStyle/>
          <a:p>
            <a:endParaRPr lang="en-US" sz="2400" b="0" strike="noStrike" spc="-1">
              <a:latin typeface="Times New Roman"/>
            </a:endParaRPr>
          </a:p>
        </p:txBody>
      </p:sp>
      <p:sp>
        <p:nvSpPr>
          <p:cNvPr id="46" name="PlaceHolder 6"/>
          <p:cNvSpPr>
            <a:spLocks noGrp="1"/>
          </p:cNvSpPr>
          <p:nvPr>
            <p:ph type="sldNum"/>
          </p:nvPr>
        </p:nvSpPr>
        <p:spPr>
          <a:xfrm>
            <a:off x="7885440" y="5883120"/>
            <a:ext cx="564840" cy="364680"/>
          </a:xfrm>
          <a:prstGeom prst="rect">
            <a:avLst/>
          </a:prstGeom>
        </p:spPr>
        <p:txBody>
          <a:bodyPr anchor="ctr"/>
          <a:lstStyle/>
          <a:p>
            <a:pPr algn="r">
              <a:lnSpc>
                <a:spcPct val="100000"/>
              </a:lnSpc>
            </a:pPr>
            <a:fld id="{FBD56598-1A2A-42C7-8C0E-1D97D5A2FCE2}" type="slidenum">
              <a:rPr lang="en-US" sz="1000" b="0" strike="noStrike" spc="-1">
                <a:solidFill>
                  <a:srgbClr val="FFFFFF"/>
                </a:solidFill>
                <a:latin typeface="Rockwell"/>
              </a:rPr>
              <a:t>‹#›</a:t>
            </a:fld>
            <a:endParaRPr lang="en-US"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124" name="PlaceHolder 1"/>
          <p:cNvSpPr>
            <a:spLocks noGrp="1"/>
          </p:cNvSpPr>
          <p:nvPr>
            <p:ph type="title"/>
          </p:nvPr>
        </p:nvSpPr>
        <p:spPr>
          <a:xfrm>
            <a:off x="921960" y="657360"/>
            <a:ext cx="7299720" cy="2852280"/>
          </a:xfrm>
          <a:prstGeom prst="rect">
            <a:avLst/>
          </a:prstGeom>
        </p:spPr>
        <p:txBody>
          <a:bodyPr anchor="b">
            <a:normAutofit/>
          </a:bodyPr>
          <a:lstStyle/>
          <a:p>
            <a:pPr algn="ctr">
              <a:lnSpc>
                <a:spcPct val="100000"/>
              </a:lnSpc>
            </a:pPr>
            <a:r>
              <a:rPr lang="en-US" sz="3400" b="1" strike="noStrike" cap="all" spc="-1">
                <a:solidFill>
                  <a:srgbClr val="FFFFFF"/>
                </a:solidFill>
                <a:latin typeface="Bookman Old Style"/>
              </a:rPr>
              <a:t>Click to edit Master title style</a:t>
            </a:r>
            <a:endParaRPr lang="en-US" sz="3400" b="0" strike="noStrike" spc="-1">
              <a:solidFill>
                <a:srgbClr val="FFFFFF"/>
              </a:solidFill>
              <a:latin typeface="Rockwell"/>
            </a:endParaRPr>
          </a:p>
        </p:txBody>
      </p:sp>
      <p:sp>
        <p:nvSpPr>
          <p:cNvPr id="125" name="PlaceHolder 2"/>
          <p:cNvSpPr>
            <a:spLocks noGrp="1"/>
          </p:cNvSpPr>
          <p:nvPr>
            <p:ph type="body"/>
          </p:nvPr>
        </p:nvSpPr>
        <p:spPr>
          <a:xfrm>
            <a:off x="921960" y="3602160"/>
            <a:ext cx="7299720" cy="1499760"/>
          </a:xfrm>
          <a:prstGeom prst="rect">
            <a:avLst/>
          </a:prstGeom>
        </p:spPr>
        <p:txBody>
          <a:bodyPr/>
          <a:lstStyle/>
          <a:p>
            <a:pPr algn="ctr">
              <a:lnSpc>
                <a:spcPct val="100000"/>
              </a:lnSpc>
              <a:spcBef>
                <a:spcPts val="1001"/>
              </a:spcBef>
            </a:pPr>
            <a:r>
              <a:rPr lang="en-US" sz="2400" b="0" strike="noStrike" spc="-1">
                <a:solidFill>
                  <a:srgbClr val="FFFFFF"/>
                </a:solidFill>
                <a:latin typeface="Rockwell"/>
              </a:rPr>
              <a:t>Click to edit Master text styles</a:t>
            </a:r>
          </a:p>
        </p:txBody>
      </p:sp>
      <p:sp>
        <p:nvSpPr>
          <p:cNvPr id="126" name="PlaceHolder 3"/>
          <p:cNvSpPr>
            <a:spLocks noGrp="1"/>
          </p:cNvSpPr>
          <p:nvPr>
            <p:ph type="dt"/>
          </p:nvPr>
        </p:nvSpPr>
        <p:spPr>
          <a:xfrm>
            <a:off x="5758920" y="5883120"/>
            <a:ext cx="2057040" cy="364680"/>
          </a:xfrm>
          <a:prstGeom prst="rect">
            <a:avLst/>
          </a:prstGeom>
        </p:spPr>
        <p:txBody>
          <a:bodyPr anchor="ctr"/>
          <a:lstStyle/>
          <a:p>
            <a:pPr algn="r">
              <a:lnSpc>
                <a:spcPct val="100000"/>
              </a:lnSpc>
            </a:pPr>
            <a:fld id="{D7A64FC4-CA20-4A1E-B77B-FCD3B2C3D867}" type="datetime">
              <a:rPr lang="en-US" sz="1000" b="0" strike="noStrike" spc="-1">
                <a:solidFill>
                  <a:srgbClr val="FFFFFF"/>
                </a:solidFill>
                <a:latin typeface="Rockwell"/>
              </a:rPr>
              <a:t>11/10/2018</a:t>
            </a:fld>
            <a:endParaRPr lang="en-US" sz="1000" b="0" strike="noStrike" spc="-1">
              <a:latin typeface="Times New Roman"/>
            </a:endParaRPr>
          </a:p>
        </p:txBody>
      </p:sp>
      <p:sp>
        <p:nvSpPr>
          <p:cNvPr id="127" name="PlaceHolder 4"/>
          <p:cNvSpPr>
            <a:spLocks noGrp="1"/>
          </p:cNvSpPr>
          <p:nvPr>
            <p:ph type="ftr"/>
          </p:nvPr>
        </p:nvSpPr>
        <p:spPr>
          <a:xfrm>
            <a:off x="685440" y="5883120"/>
            <a:ext cx="5004360" cy="364680"/>
          </a:xfrm>
          <a:prstGeom prst="rect">
            <a:avLst/>
          </a:prstGeom>
        </p:spPr>
        <p:txBody>
          <a:bodyPr anchor="ctr"/>
          <a:lstStyle/>
          <a:p>
            <a:endParaRPr lang="en-US" sz="2400" b="0" strike="noStrike" spc="-1">
              <a:latin typeface="Times New Roman"/>
            </a:endParaRPr>
          </a:p>
        </p:txBody>
      </p:sp>
      <p:sp>
        <p:nvSpPr>
          <p:cNvPr id="128" name="PlaceHolder 5"/>
          <p:cNvSpPr>
            <a:spLocks noGrp="1"/>
          </p:cNvSpPr>
          <p:nvPr>
            <p:ph type="sldNum"/>
          </p:nvPr>
        </p:nvSpPr>
        <p:spPr>
          <a:xfrm>
            <a:off x="7885440" y="5883120"/>
            <a:ext cx="564840" cy="364680"/>
          </a:xfrm>
          <a:prstGeom prst="rect">
            <a:avLst/>
          </a:prstGeom>
        </p:spPr>
        <p:txBody>
          <a:bodyPr anchor="ctr"/>
          <a:lstStyle/>
          <a:p>
            <a:pPr algn="r">
              <a:lnSpc>
                <a:spcPct val="100000"/>
              </a:lnSpc>
            </a:pPr>
            <a:fld id="{3F7C08C4-E3B8-491E-B830-2CCCD5F905E1}" type="slidenum">
              <a:rPr lang="en-US" sz="1000" b="0" strike="noStrike" spc="-1">
                <a:solidFill>
                  <a:srgbClr val="FFFFFF"/>
                </a:solidFill>
                <a:latin typeface="Rockwell"/>
              </a:rPr>
              <a:t>‹#›</a:t>
            </a:fld>
            <a:endParaRPr lang="en-US"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cc.iitm.ac.in/" TargetMode="External"/><Relationship Id="rId2" Type="http://schemas.openxmlformats.org/officeDocument/2006/relationships/hyperlink" Target="mailto:hpce@iitm.ac.in" TargetMode="External"/><Relationship Id="rId1" Type="http://schemas.openxmlformats.org/officeDocument/2006/relationships/slideLayout" Target="../slideLayouts/slideLayout1.xml"/><Relationship Id="rId4" Type="http://schemas.openxmlformats.org/officeDocument/2006/relationships/hyperlink" Target="https://cc.iitm.ac.in/sites/default/files/Documents/useridhpcerew.doc"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CustomShape 1"/>
          <p:cNvSpPr/>
          <p:nvPr/>
        </p:nvSpPr>
        <p:spPr>
          <a:xfrm>
            <a:off x="304920" y="4191120"/>
            <a:ext cx="8686440" cy="707400"/>
          </a:xfrm>
          <a:prstGeom prst="rect">
            <a:avLst/>
          </a:prstGeom>
          <a:noFill/>
          <a:ln>
            <a:noFill/>
          </a:ln>
        </p:spPr>
        <p:style>
          <a:lnRef idx="0">
            <a:scrgbClr r="0" g="0" b="0"/>
          </a:lnRef>
          <a:fillRef idx="0">
            <a:scrgbClr r="0" g="0" b="0"/>
          </a:fillRef>
          <a:effectRef idx="0">
            <a:scrgbClr r="0" g="0" b="0"/>
          </a:effectRef>
          <a:fontRef idx="minor"/>
        </p:style>
      </p:sp>
      <p:pic>
        <p:nvPicPr>
          <p:cNvPr id="166" name="Picture 3"/>
          <p:cNvPicPr/>
          <p:nvPr/>
        </p:nvPicPr>
        <p:blipFill>
          <a:blip r:embed="rId2"/>
          <a:stretch/>
        </p:blipFill>
        <p:spPr>
          <a:xfrm>
            <a:off x="0" y="0"/>
            <a:ext cx="9143640" cy="6933960"/>
          </a:xfrm>
          <a:prstGeom prst="rect">
            <a:avLst/>
          </a:prstGeom>
          <a:ln>
            <a:noFill/>
          </a:ln>
        </p:spPr>
      </p:pic>
      <p:sp>
        <p:nvSpPr>
          <p:cNvPr id="167" name="CustomShape 2"/>
          <p:cNvSpPr/>
          <p:nvPr/>
        </p:nvSpPr>
        <p:spPr>
          <a:xfrm>
            <a:off x="304920" y="4898880"/>
            <a:ext cx="8152920" cy="1675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n-US" sz="1800" b="0" strike="noStrike" spc="-1">
              <a:latin typeface="Arial"/>
            </a:endParaRPr>
          </a:p>
          <a:p>
            <a:pPr>
              <a:lnSpc>
                <a:spcPct val="100000"/>
              </a:lnSpc>
            </a:pPr>
            <a:r>
              <a:rPr lang="en-US" sz="3600" b="1" strike="noStrike" spc="-1">
                <a:solidFill>
                  <a:srgbClr val="FF0000"/>
                </a:solidFill>
                <a:latin typeface="Times New Roman"/>
              </a:rPr>
              <a:t>HIGH PERFORMANCE COMPUTING ENVIRONMENT</a:t>
            </a:r>
            <a:endParaRPr lang="en-US" sz="36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CustomShape 1"/>
          <p:cNvSpPr/>
          <p:nvPr/>
        </p:nvSpPr>
        <p:spPr>
          <a:xfrm>
            <a:off x="1454760" y="380880"/>
            <a:ext cx="17265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1" strike="noStrike" spc="-1">
                <a:solidFill>
                  <a:srgbClr val="92D050"/>
                </a:solidFill>
                <a:latin typeface="Times New Roman"/>
              </a:rPr>
              <a:t>Text File Editor</a:t>
            </a:r>
            <a:endParaRPr lang="en-US" sz="1800" b="0" strike="noStrike" spc="-1">
              <a:latin typeface="Arial"/>
            </a:endParaRPr>
          </a:p>
        </p:txBody>
      </p:sp>
      <p:sp>
        <p:nvSpPr>
          <p:cNvPr id="192" name="CustomShape 2"/>
          <p:cNvSpPr/>
          <p:nvPr/>
        </p:nvSpPr>
        <p:spPr>
          <a:xfrm>
            <a:off x="1581120" y="750240"/>
            <a:ext cx="213336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99960" indent="-399600">
              <a:lnSpc>
                <a:spcPct val="100000"/>
              </a:lnSpc>
              <a:buClr>
                <a:srgbClr val="FFFFFF"/>
              </a:buClr>
              <a:buFont typeface="Wingdings" charset="2"/>
              <a:buChar char=""/>
            </a:pPr>
            <a:r>
              <a:rPr lang="en-US" sz="1800" b="0" strike="noStrike" spc="-1">
                <a:solidFill>
                  <a:srgbClr val="FFFFFF"/>
                </a:solidFill>
                <a:latin typeface="Times New Roman"/>
              </a:rPr>
              <a:t>Gvim/VI editor</a:t>
            </a:r>
            <a:endParaRPr lang="en-US" sz="1800" b="0" strike="noStrike" spc="-1">
              <a:latin typeface="Arial"/>
            </a:endParaRPr>
          </a:p>
          <a:p>
            <a:pPr marL="399960" indent="-399600">
              <a:lnSpc>
                <a:spcPct val="100000"/>
              </a:lnSpc>
              <a:buClr>
                <a:srgbClr val="FFFFFF"/>
              </a:buClr>
              <a:buFont typeface="Wingdings" charset="2"/>
              <a:buChar char=""/>
            </a:pPr>
            <a:r>
              <a:rPr lang="en-US" sz="1800" b="0" strike="noStrike" spc="-1">
                <a:solidFill>
                  <a:srgbClr val="FFFFFF"/>
                </a:solidFill>
                <a:latin typeface="Times New Roman"/>
              </a:rPr>
              <a:t>Emacs</a:t>
            </a:r>
            <a:endParaRPr lang="en-US" sz="1800" b="0" strike="noStrike" spc="-1">
              <a:latin typeface="Arial"/>
            </a:endParaRPr>
          </a:p>
          <a:p>
            <a:pPr marL="399960" indent="-399600">
              <a:lnSpc>
                <a:spcPct val="100000"/>
              </a:lnSpc>
              <a:buClr>
                <a:srgbClr val="FFFFFF"/>
              </a:buClr>
              <a:buFont typeface="Wingdings" charset="2"/>
              <a:buChar char=""/>
            </a:pPr>
            <a:r>
              <a:rPr lang="en-US" sz="1800" b="0" strike="noStrike" spc="-1">
                <a:solidFill>
                  <a:srgbClr val="FFFFFF"/>
                </a:solidFill>
                <a:latin typeface="Times New Roman"/>
              </a:rPr>
              <a:t>Gedit</a:t>
            </a:r>
            <a:endParaRPr lang="en-US" sz="1800" b="0" strike="noStrike" spc="-1">
              <a:latin typeface="Arial"/>
            </a:endParaRPr>
          </a:p>
        </p:txBody>
      </p:sp>
      <p:sp>
        <p:nvSpPr>
          <p:cNvPr id="193" name="CustomShape 3"/>
          <p:cNvSpPr/>
          <p:nvPr/>
        </p:nvSpPr>
        <p:spPr>
          <a:xfrm>
            <a:off x="1454040" y="1720440"/>
            <a:ext cx="119772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1" strike="noStrike" spc="-1">
                <a:solidFill>
                  <a:srgbClr val="92D050"/>
                </a:solidFill>
                <a:latin typeface="Times New Roman"/>
              </a:rPr>
              <a:t>Compilers</a:t>
            </a:r>
            <a:endParaRPr lang="en-US" sz="1800" b="0" strike="noStrike" spc="-1">
              <a:latin typeface="Arial"/>
            </a:endParaRPr>
          </a:p>
        </p:txBody>
      </p:sp>
      <p:sp>
        <p:nvSpPr>
          <p:cNvPr id="194" name="CustomShape 4"/>
          <p:cNvSpPr/>
          <p:nvPr/>
        </p:nvSpPr>
        <p:spPr>
          <a:xfrm>
            <a:off x="1581120" y="1985760"/>
            <a:ext cx="2709000" cy="201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99960" indent="-399600">
              <a:lnSpc>
                <a:spcPct val="100000"/>
              </a:lnSpc>
              <a:buClr>
                <a:srgbClr val="FFFFFF"/>
              </a:buClr>
              <a:buFont typeface="Wingdings" charset="2"/>
              <a:buChar char=""/>
            </a:pPr>
            <a:r>
              <a:rPr lang="en-US" sz="1800" b="0" strike="noStrike" spc="-1" dirty="0">
                <a:solidFill>
                  <a:srgbClr val="FFFFFF"/>
                </a:solidFill>
                <a:latin typeface="Times New Roman"/>
              </a:rPr>
              <a:t>Gnu compilers 4.3.4</a:t>
            </a:r>
            <a:endParaRPr lang="en-US" sz="1800" b="0" strike="noStrike" spc="-1" dirty="0">
              <a:latin typeface="Arial"/>
            </a:endParaRPr>
          </a:p>
          <a:p>
            <a:pPr marL="399960" indent="-399600">
              <a:lnSpc>
                <a:spcPct val="100000"/>
              </a:lnSpc>
              <a:buClr>
                <a:srgbClr val="FFFFFF"/>
              </a:buClr>
              <a:buFont typeface="Wingdings" charset="2"/>
              <a:buChar char=""/>
            </a:pPr>
            <a:r>
              <a:rPr lang="en-US" sz="1800" b="0" strike="noStrike" spc="-1" dirty="0">
                <a:solidFill>
                  <a:srgbClr val="FFFFFF"/>
                </a:solidFill>
                <a:latin typeface="Times New Roman"/>
              </a:rPr>
              <a:t>Intel Compilers 13.00</a:t>
            </a:r>
            <a:endParaRPr lang="en-US" sz="1800" b="0" strike="noStrike" spc="-1" dirty="0">
              <a:latin typeface="Arial"/>
            </a:endParaRPr>
          </a:p>
          <a:p>
            <a:pPr marL="399960" indent="-399600">
              <a:lnSpc>
                <a:spcPct val="100000"/>
              </a:lnSpc>
              <a:buClr>
                <a:srgbClr val="FFFFFF"/>
              </a:buClr>
              <a:buFont typeface="Wingdings" charset="2"/>
              <a:buChar char=""/>
            </a:pPr>
            <a:r>
              <a:rPr lang="en-US" sz="1800" b="0" strike="noStrike" spc="-1" dirty="0">
                <a:solidFill>
                  <a:srgbClr val="FFFFFF"/>
                </a:solidFill>
                <a:latin typeface="Times New Roman"/>
              </a:rPr>
              <a:t>PGI Compilers</a:t>
            </a:r>
            <a:endParaRPr lang="en-US" sz="1800" b="0" strike="noStrike" spc="-1" dirty="0">
              <a:latin typeface="Arial"/>
            </a:endParaRPr>
          </a:p>
          <a:p>
            <a:pPr marL="399960" indent="-399600">
              <a:lnSpc>
                <a:spcPct val="100000"/>
              </a:lnSpc>
              <a:buClr>
                <a:srgbClr val="FFFFFF"/>
              </a:buClr>
              <a:buFont typeface="Wingdings" charset="2"/>
              <a:buChar char=""/>
            </a:pPr>
            <a:r>
              <a:rPr lang="en-US" sz="1800" b="0" strike="noStrike" spc="-1" dirty="0" err="1">
                <a:solidFill>
                  <a:srgbClr val="FFFFFF"/>
                </a:solidFill>
                <a:latin typeface="Times New Roman"/>
              </a:rPr>
              <a:t>Javac</a:t>
            </a:r>
            <a:r>
              <a:rPr lang="en-US" sz="1800" b="0" strike="noStrike" spc="-1" dirty="0">
                <a:solidFill>
                  <a:srgbClr val="FFFFFF"/>
                </a:solidFill>
                <a:latin typeface="Times New Roman"/>
              </a:rPr>
              <a:t> 1.7.0</a:t>
            </a:r>
            <a:endParaRPr lang="en-US" sz="1800" b="0" strike="noStrike" spc="-1" dirty="0">
              <a:latin typeface="Arial"/>
            </a:endParaRPr>
          </a:p>
          <a:p>
            <a:pPr marL="399960" indent="-399600">
              <a:lnSpc>
                <a:spcPct val="100000"/>
              </a:lnSpc>
              <a:buClr>
                <a:srgbClr val="FFFFFF"/>
              </a:buClr>
              <a:buFont typeface="Wingdings" charset="2"/>
              <a:buChar char=""/>
            </a:pPr>
            <a:r>
              <a:rPr lang="en-US" sz="1800" b="0" strike="noStrike" spc="-1" dirty="0">
                <a:solidFill>
                  <a:srgbClr val="FFFFFF"/>
                </a:solidFill>
                <a:latin typeface="Times New Roman"/>
              </a:rPr>
              <a:t>Python 2.7/2.7.3</a:t>
            </a:r>
            <a:endParaRPr lang="en-US" sz="1800" b="0" strike="noStrike" spc="-1" dirty="0">
              <a:latin typeface="Arial"/>
            </a:endParaRPr>
          </a:p>
          <a:p>
            <a:pPr marL="399960" indent="-399600">
              <a:lnSpc>
                <a:spcPct val="100000"/>
              </a:lnSpc>
              <a:buClr>
                <a:srgbClr val="FFFFFF"/>
              </a:buClr>
              <a:buFont typeface="Wingdings" charset="2"/>
              <a:buChar char=""/>
            </a:pPr>
            <a:r>
              <a:rPr lang="en-US" sz="1800" b="0" strike="noStrike" spc="-1" dirty="0" err="1">
                <a:solidFill>
                  <a:srgbClr val="FFFFFF"/>
                </a:solidFill>
                <a:latin typeface="Times New Roman"/>
              </a:rPr>
              <a:t>Cmake</a:t>
            </a:r>
            <a:r>
              <a:rPr lang="en-US" sz="1800" b="0" strike="noStrike" spc="-1" dirty="0">
                <a:solidFill>
                  <a:srgbClr val="FFFFFF"/>
                </a:solidFill>
                <a:latin typeface="Times New Roman"/>
              </a:rPr>
              <a:t> 2.8.10.1</a:t>
            </a:r>
            <a:endParaRPr lang="en-US" sz="1800" b="0" strike="noStrike" spc="-1" dirty="0">
              <a:latin typeface="Arial"/>
            </a:endParaRPr>
          </a:p>
          <a:p>
            <a:pPr marL="399960" indent="-399600">
              <a:lnSpc>
                <a:spcPct val="100000"/>
              </a:lnSpc>
              <a:buClr>
                <a:srgbClr val="FFFFFF"/>
              </a:buClr>
              <a:buFont typeface="Wingdings" charset="2"/>
              <a:buChar char=""/>
            </a:pPr>
            <a:r>
              <a:rPr lang="en-US" sz="1800" b="0" strike="noStrike" spc="-1" dirty="0">
                <a:solidFill>
                  <a:srgbClr val="FFFFFF"/>
                </a:solidFill>
                <a:latin typeface="Times New Roman"/>
              </a:rPr>
              <a:t>Perl 5.10.0</a:t>
            </a:r>
            <a:endParaRPr lang="en-US" sz="1800" b="0" strike="noStrike" spc="-1" dirty="0">
              <a:latin typeface="Arial"/>
            </a:endParaRPr>
          </a:p>
        </p:txBody>
      </p:sp>
      <p:sp>
        <p:nvSpPr>
          <p:cNvPr id="195" name="CustomShape 5"/>
          <p:cNvSpPr/>
          <p:nvPr/>
        </p:nvSpPr>
        <p:spPr>
          <a:xfrm>
            <a:off x="4689000" y="367560"/>
            <a:ext cx="34286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a:solidFill>
                  <a:srgbClr val="92D050"/>
                </a:solidFill>
                <a:latin typeface="Times New Roman"/>
              </a:rPr>
              <a:t>Parallel computing Frameworks</a:t>
            </a:r>
            <a:endParaRPr lang="en-US" sz="1800" b="0" strike="noStrike" spc="-1">
              <a:latin typeface="Arial"/>
            </a:endParaRPr>
          </a:p>
        </p:txBody>
      </p:sp>
      <p:sp>
        <p:nvSpPr>
          <p:cNvPr id="196" name="CustomShape 6"/>
          <p:cNvSpPr/>
          <p:nvPr/>
        </p:nvSpPr>
        <p:spPr>
          <a:xfrm>
            <a:off x="4973400" y="786960"/>
            <a:ext cx="20163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99960" indent="-399600">
              <a:lnSpc>
                <a:spcPct val="100000"/>
              </a:lnSpc>
              <a:buClr>
                <a:srgbClr val="FFFFFF"/>
              </a:buClr>
              <a:buFont typeface="Wingdings" charset="2"/>
              <a:buChar char=""/>
            </a:pPr>
            <a:r>
              <a:rPr lang="en-US" sz="1800" b="0" strike="noStrike" spc="-1">
                <a:solidFill>
                  <a:srgbClr val="FFFFFF"/>
                </a:solidFill>
                <a:latin typeface="Times New Roman"/>
              </a:rPr>
              <a:t>OpenMPI</a:t>
            </a:r>
            <a:endParaRPr lang="en-US" sz="1800" b="0" strike="noStrike" spc="-1">
              <a:latin typeface="Arial"/>
            </a:endParaRPr>
          </a:p>
          <a:p>
            <a:pPr marL="399960" indent="-399600">
              <a:lnSpc>
                <a:spcPct val="100000"/>
              </a:lnSpc>
              <a:buClr>
                <a:srgbClr val="FFFFFF"/>
              </a:buClr>
              <a:buFont typeface="Wingdings" charset="2"/>
              <a:buChar char=""/>
            </a:pPr>
            <a:r>
              <a:rPr lang="en-US" sz="1800" b="0" strike="noStrike" spc="-1">
                <a:solidFill>
                  <a:srgbClr val="FFFFFF"/>
                </a:solidFill>
                <a:latin typeface="Times New Roman"/>
              </a:rPr>
              <a:t>MPIch</a:t>
            </a:r>
            <a:endParaRPr lang="en-US" sz="1800" b="0" strike="noStrike" spc="-1">
              <a:latin typeface="Arial"/>
            </a:endParaRPr>
          </a:p>
          <a:p>
            <a:pPr marL="399960" indent="-399600">
              <a:lnSpc>
                <a:spcPct val="100000"/>
              </a:lnSpc>
              <a:buClr>
                <a:srgbClr val="FFFFFF"/>
              </a:buClr>
              <a:buFont typeface="Wingdings" charset="2"/>
              <a:buChar char=""/>
            </a:pPr>
            <a:r>
              <a:rPr lang="en-US" sz="1800" b="0" strike="noStrike" spc="-1">
                <a:solidFill>
                  <a:srgbClr val="FFFFFF"/>
                </a:solidFill>
                <a:latin typeface="Times New Roman"/>
              </a:rPr>
              <a:t>Intel-MPI</a:t>
            </a:r>
            <a:endParaRPr lang="en-US" sz="1800" b="0" strike="noStrike" spc="-1">
              <a:latin typeface="Arial"/>
            </a:endParaRPr>
          </a:p>
          <a:p>
            <a:pPr marL="399960" indent="-399600">
              <a:lnSpc>
                <a:spcPct val="100000"/>
              </a:lnSpc>
              <a:buClr>
                <a:srgbClr val="FFFFFF"/>
              </a:buClr>
              <a:buFont typeface="Wingdings" charset="2"/>
              <a:buChar char=""/>
            </a:pPr>
            <a:r>
              <a:rPr lang="en-US" sz="1800" b="0" strike="noStrike" spc="-1">
                <a:solidFill>
                  <a:srgbClr val="FFFFFF"/>
                </a:solidFill>
                <a:latin typeface="Times New Roman"/>
              </a:rPr>
              <a:t>CUDA 6.0</a:t>
            </a:r>
            <a:endParaRPr lang="en-US" sz="1800" b="0" strike="noStrike" spc="-1">
              <a:latin typeface="Arial"/>
            </a:endParaRPr>
          </a:p>
        </p:txBody>
      </p:sp>
      <p:sp>
        <p:nvSpPr>
          <p:cNvPr id="197" name="CustomShape 7"/>
          <p:cNvSpPr/>
          <p:nvPr/>
        </p:nvSpPr>
        <p:spPr>
          <a:xfrm>
            <a:off x="1219320" y="3913560"/>
            <a:ext cx="25142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800" b="1" strike="noStrike" spc="-1">
                <a:solidFill>
                  <a:srgbClr val="92D050"/>
                </a:solidFill>
                <a:latin typeface="Times New Roman"/>
              </a:rPr>
              <a:t>Scientific Libraries</a:t>
            </a:r>
            <a:endParaRPr lang="en-US" sz="1800" b="0" strike="noStrike" spc="-1">
              <a:latin typeface="Arial"/>
            </a:endParaRPr>
          </a:p>
        </p:txBody>
      </p:sp>
      <p:sp>
        <p:nvSpPr>
          <p:cNvPr id="198" name="CustomShape 8"/>
          <p:cNvSpPr/>
          <p:nvPr/>
        </p:nvSpPr>
        <p:spPr>
          <a:xfrm>
            <a:off x="1581120" y="4380840"/>
            <a:ext cx="3063240" cy="201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99960" indent="-399600">
              <a:lnSpc>
                <a:spcPct val="100000"/>
              </a:lnSpc>
              <a:buClr>
                <a:srgbClr val="FFFFFF"/>
              </a:buClr>
              <a:buFont typeface="Wingdings" charset="2"/>
              <a:buChar char=""/>
            </a:pPr>
            <a:r>
              <a:rPr lang="en-US" sz="1800" b="0" strike="noStrike" spc="-1">
                <a:solidFill>
                  <a:srgbClr val="FFFFFF"/>
                </a:solidFill>
                <a:latin typeface="Times New Roman"/>
              </a:rPr>
              <a:t>FFTW 3.3.2</a:t>
            </a:r>
            <a:endParaRPr lang="en-US" sz="1800" b="0" strike="noStrike" spc="-1">
              <a:latin typeface="Arial"/>
            </a:endParaRPr>
          </a:p>
          <a:p>
            <a:pPr marL="399960" indent="-399600">
              <a:lnSpc>
                <a:spcPct val="100000"/>
              </a:lnSpc>
              <a:buClr>
                <a:srgbClr val="FFFFFF"/>
              </a:buClr>
              <a:buFont typeface="Wingdings" charset="2"/>
              <a:buChar char=""/>
            </a:pPr>
            <a:r>
              <a:rPr lang="en-US" sz="1800" b="0" strike="noStrike" spc="-1">
                <a:solidFill>
                  <a:srgbClr val="FFFFFF"/>
                </a:solidFill>
                <a:latin typeface="Times New Roman"/>
              </a:rPr>
              <a:t>HDF5</a:t>
            </a:r>
            <a:endParaRPr lang="en-US" sz="1800" b="0" strike="noStrike" spc="-1">
              <a:latin typeface="Arial"/>
            </a:endParaRPr>
          </a:p>
          <a:p>
            <a:pPr marL="399960" indent="-399600">
              <a:lnSpc>
                <a:spcPct val="100000"/>
              </a:lnSpc>
              <a:buClr>
                <a:srgbClr val="FFFFFF"/>
              </a:buClr>
              <a:buFont typeface="Wingdings" charset="2"/>
              <a:buChar char=""/>
            </a:pPr>
            <a:r>
              <a:rPr lang="en-US" sz="1800" b="0" strike="noStrike" spc="-1">
                <a:solidFill>
                  <a:srgbClr val="FFFFFF"/>
                </a:solidFill>
                <a:latin typeface="Times New Roman"/>
              </a:rPr>
              <a:t>MKL</a:t>
            </a:r>
            <a:endParaRPr lang="en-US" sz="1800" b="0" strike="noStrike" spc="-1">
              <a:latin typeface="Arial"/>
            </a:endParaRPr>
          </a:p>
          <a:p>
            <a:pPr marL="399960" indent="-399600">
              <a:lnSpc>
                <a:spcPct val="100000"/>
              </a:lnSpc>
              <a:buClr>
                <a:srgbClr val="FFFFFF"/>
              </a:buClr>
              <a:buFont typeface="Wingdings" charset="2"/>
              <a:buChar char=""/>
            </a:pPr>
            <a:r>
              <a:rPr lang="en-US" sz="1800" b="0" strike="noStrike" spc="-1">
                <a:solidFill>
                  <a:srgbClr val="FFFFFF"/>
                </a:solidFill>
                <a:latin typeface="Times New Roman"/>
              </a:rPr>
              <a:t>GNU Scientific Library</a:t>
            </a:r>
            <a:endParaRPr lang="en-US" sz="1800" b="0" strike="noStrike" spc="-1">
              <a:latin typeface="Arial"/>
            </a:endParaRPr>
          </a:p>
          <a:p>
            <a:pPr marL="399960" indent="-399600">
              <a:lnSpc>
                <a:spcPct val="100000"/>
              </a:lnSpc>
              <a:buClr>
                <a:srgbClr val="FFFFFF"/>
              </a:buClr>
              <a:buFont typeface="Wingdings" charset="2"/>
              <a:buChar char=""/>
            </a:pPr>
            <a:r>
              <a:rPr lang="en-US" sz="1800" b="0" strike="noStrike" spc="-1">
                <a:solidFill>
                  <a:srgbClr val="FFFFFF"/>
                </a:solidFill>
                <a:latin typeface="Times New Roman"/>
              </a:rPr>
              <a:t>BLAS</a:t>
            </a:r>
            <a:endParaRPr lang="en-US" sz="1800" b="0" strike="noStrike" spc="-1">
              <a:latin typeface="Arial"/>
            </a:endParaRPr>
          </a:p>
          <a:p>
            <a:pPr marL="399960" indent="-399600">
              <a:lnSpc>
                <a:spcPct val="100000"/>
              </a:lnSpc>
              <a:buClr>
                <a:srgbClr val="FFFFFF"/>
              </a:buClr>
              <a:buFont typeface="Wingdings" charset="2"/>
              <a:buChar char=""/>
            </a:pPr>
            <a:r>
              <a:rPr lang="en-US" sz="1800" b="0" strike="noStrike" spc="-1">
                <a:solidFill>
                  <a:srgbClr val="FFFFFF"/>
                </a:solidFill>
                <a:latin typeface="Times New Roman"/>
              </a:rPr>
              <a:t>LAPACK</a:t>
            </a:r>
            <a:endParaRPr lang="en-US" sz="1800" b="0" strike="noStrike" spc="-1">
              <a:latin typeface="Arial"/>
            </a:endParaRPr>
          </a:p>
          <a:p>
            <a:pPr marL="399960" indent="-399600">
              <a:lnSpc>
                <a:spcPct val="100000"/>
              </a:lnSpc>
              <a:buClr>
                <a:srgbClr val="FFFFFF"/>
              </a:buClr>
              <a:buFont typeface="Wingdings" charset="2"/>
              <a:buChar char=""/>
            </a:pPr>
            <a:r>
              <a:rPr lang="en-US" sz="1800" b="0" strike="noStrike" spc="-1">
                <a:solidFill>
                  <a:srgbClr val="FFFFFF"/>
                </a:solidFill>
                <a:latin typeface="Times New Roman"/>
              </a:rPr>
              <a:t>LAPACK ++</a:t>
            </a:r>
            <a:endParaRPr lang="en-US" sz="1800" b="0" strike="noStrike" spc="-1">
              <a:latin typeface="Arial"/>
            </a:endParaRPr>
          </a:p>
        </p:txBody>
      </p:sp>
      <p:sp>
        <p:nvSpPr>
          <p:cNvPr id="199" name="CustomShape 9"/>
          <p:cNvSpPr/>
          <p:nvPr/>
        </p:nvSpPr>
        <p:spPr>
          <a:xfrm>
            <a:off x="4644720" y="1881720"/>
            <a:ext cx="42415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dirty="0">
                <a:solidFill>
                  <a:srgbClr val="92D050"/>
                </a:solidFill>
                <a:latin typeface="Times New Roman"/>
              </a:rPr>
              <a:t>Interpreters and Runtime Environments</a:t>
            </a:r>
            <a:endParaRPr lang="en-US" sz="1800" b="0" strike="noStrike" spc="-1" dirty="0">
              <a:latin typeface="Arial"/>
            </a:endParaRPr>
          </a:p>
        </p:txBody>
      </p:sp>
      <p:sp>
        <p:nvSpPr>
          <p:cNvPr id="200" name="CustomShape 10"/>
          <p:cNvSpPr/>
          <p:nvPr/>
        </p:nvSpPr>
        <p:spPr>
          <a:xfrm>
            <a:off x="5105520" y="2362320"/>
            <a:ext cx="235332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99960" indent="-399600">
              <a:lnSpc>
                <a:spcPct val="100000"/>
              </a:lnSpc>
              <a:buClr>
                <a:srgbClr val="FFFFFF"/>
              </a:buClr>
              <a:buFont typeface="Wingdings" charset="2"/>
              <a:buChar char=""/>
            </a:pPr>
            <a:r>
              <a:rPr lang="en-US" sz="1800" b="0" strike="noStrike" spc="-1">
                <a:solidFill>
                  <a:srgbClr val="FFFFFF"/>
                </a:solidFill>
                <a:latin typeface="Times New Roman"/>
              </a:rPr>
              <a:t>Java 1.7.0</a:t>
            </a:r>
            <a:endParaRPr lang="en-US" sz="1800" b="0" strike="noStrike" spc="-1">
              <a:latin typeface="Arial"/>
            </a:endParaRPr>
          </a:p>
          <a:p>
            <a:pPr marL="399960" indent="-399600">
              <a:lnSpc>
                <a:spcPct val="100000"/>
              </a:lnSpc>
              <a:buClr>
                <a:srgbClr val="FFFFFF"/>
              </a:buClr>
              <a:buFont typeface="Wingdings" charset="2"/>
              <a:buChar char=""/>
            </a:pPr>
            <a:r>
              <a:rPr lang="en-US" sz="1800" b="0" strike="noStrike" spc="-1">
                <a:solidFill>
                  <a:srgbClr val="FFFFFF"/>
                </a:solidFill>
                <a:latin typeface="Times New Roman"/>
              </a:rPr>
              <a:t>Python 2.7/2.7.3</a:t>
            </a:r>
            <a:endParaRPr lang="en-US" sz="1800" b="0" strike="noStrike" spc="-1">
              <a:latin typeface="Arial"/>
            </a:endParaRPr>
          </a:p>
          <a:p>
            <a:pPr marL="399960" indent="-399600">
              <a:lnSpc>
                <a:spcPct val="100000"/>
              </a:lnSpc>
              <a:buClr>
                <a:srgbClr val="FFFFFF"/>
              </a:buClr>
              <a:buFont typeface="Wingdings" charset="2"/>
              <a:buChar char=""/>
            </a:pPr>
            <a:r>
              <a:rPr lang="en-US" sz="1800" b="0" strike="noStrike" spc="-1">
                <a:solidFill>
                  <a:srgbClr val="FFFFFF"/>
                </a:solidFill>
                <a:latin typeface="Times New Roman"/>
              </a:rPr>
              <a:t>Numpy 1.6.1</a:t>
            </a:r>
            <a:endParaRPr lang="en-US" sz="1800" b="0" strike="noStrike" spc="-1">
              <a:latin typeface="Arial"/>
            </a:endParaRPr>
          </a:p>
        </p:txBody>
      </p:sp>
      <p:sp>
        <p:nvSpPr>
          <p:cNvPr id="201" name="CustomShape 11"/>
          <p:cNvSpPr/>
          <p:nvPr/>
        </p:nvSpPr>
        <p:spPr>
          <a:xfrm>
            <a:off x="4748751" y="3656520"/>
            <a:ext cx="25142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dirty="0">
                <a:solidFill>
                  <a:srgbClr val="92D050"/>
                </a:solidFill>
                <a:latin typeface="Times New Roman"/>
              </a:rPr>
              <a:t>Visualization Software</a:t>
            </a:r>
            <a:endParaRPr lang="en-US" sz="1800" b="0" strike="noStrike" spc="-1" dirty="0">
              <a:latin typeface="Arial"/>
            </a:endParaRPr>
          </a:p>
        </p:txBody>
      </p:sp>
      <p:sp>
        <p:nvSpPr>
          <p:cNvPr id="202" name="CustomShape 12"/>
          <p:cNvSpPr/>
          <p:nvPr/>
        </p:nvSpPr>
        <p:spPr>
          <a:xfrm>
            <a:off x="5163840" y="4179240"/>
            <a:ext cx="18259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99960" indent="-399600">
              <a:lnSpc>
                <a:spcPct val="100000"/>
              </a:lnSpc>
              <a:buClr>
                <a:srgbClr val="FFFFFF"/>
              </a:buClr>
              <a:buFont typeface="Wingdings" charset="2"/>
              <a:buChar char=""/>
            </a:pPr>
            <a:r>
              <a:rPr lang="en-US" sz="1800" b="0" strike="noStrike" spc="-1" dirty="0" err="1">
                <a:solidFill>
                  <a:srgbClr val="FFFFFF"/>
                </a:solidFill>
                <a:latin typeface="Times New Roman"/>
              </a:rPr>
              <a:t>Gnuplot</a:t>
            </a:r>
            <a:r>
              <a:rPr lang="en-US" sz="1800" b="0" strike="noStrike" spc="-1" dirty="0">
                <a:solidFill>
                  <a:srgbClr val="FFFFFF"/>
                </a:solidFill>
                <a:latin typeface="Times New Roman"/>
              </a:rPr>
              <a:t> 4.0</a:t>
            </a:r>
            <a:endParaRPr lang="en-US" sz="1800" b="0" strike="noStrike" spc="-1" dirty="0">
              <a:latin typeface="Arial"/>
            </a:endParaRPr>
          </a:p>
        </p:txBody>
      </p:sp>
      <p:sp>
        <p:nvSpPr>
          <p:cNvPr id="203" name="CustomShape 13"/>
          <p:cNvSpPr/>
          <p:nvPr/>
        </p:nvSpPr>
        <p:spPr>
          <a:xfrm>
            <a:off x="4838940" y="4680360"/>
            <a:ext cx="11426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dirty="0">
                <a:solidFill>
                  <a:srgbClr val="92D050"/>
                </a:solidFill>
                <a:latin typeface="Times New Roman"/>
              </a:rPr>
              <a:t>Debugger</a:t>
            </a:r>
            <a:endParaRPr lang="en-US" sz="1800" b="0" strike="noStrike" spc="-1" dirty="0">
              <a:latin typeface="Arial"/>
            </a:endParaRPr>
          </a:p>
        </p:txBody>
      </p:sp>
      <p:sp>
        <p:nvSpPr>
          <p:cNvPr id="204" name="CustomShape 14"/>
          <p:cNvSpPr/>
          <p:nvPr/>
        </p:nvSpPr>
        <p:spPr>
          <a:xfrm>
            <a:off x="5163840" y="5203080"/>
            <a:ext cx="263520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99960" indent="-399600">
              <a:lnSpc>
                <a:spcPct val="100000"/>
              </a:lnSpc>
              <a:buClr>
                <a:srgbClr val="FFFFFF"/>
              </a:buClr>
              <a:buFont typeface="Wingdings" charset="2"/>
              <a:buChar char=""/>
            </a:pPr>
            <a:r>
              <a:rPr lang="en-US" sz="1800" b="0" strike="noStrike" spc="-1" dirty="0">
                <a:solidFill>
                  <a:srgbClr val="FFFFFF"/>
                </a:solidFill>
                <a:latin typeface="Times New Roman"/>
              </a:rPr>
              <a:t>Gnu </a:t>
            </a:r>
            <a:r>
              <a:rPr lang="en-US" sz="1800" b="0" strike="noStrike" spc="-1" dirty="0" err="1">
                <a:solidFill>
                  <a:srgbClr val="FFFFFF"/>
                </a:solidFill>
                <a:latin typeface="Times New Roman"/>
              </a:rPr>
              <a:t>gdb</a:t>
            </a:r>
            <a:endParaRPr lang="en-US" sz="1800" b="0" strike="noStrike" spc="-1" dirty="0">
              <a:latin typeface="Arial"/>
            </a:endParaRPr>
          </a:p>
          <a:p>
            <a:pPr marL="399960" indent="-399600">
              <a:lnSpc>
                <a:spcPct val="100000"/>
              </a:lnSpc>
              <a:buClr>
                <a:srgbClr val="FFFFFF"/>
              </a:buClr>
              <a:buFont typeface="Wingdings" charset="2"/>
              <a:buChar char=""/>
            </a:pPr>
            <a:r>
              <a:rPr lang="en-US" sz="1800" b="0" strike="noStrike" spc="-1" dirty="0">
                <a:solidFill>
                  <a:srgbClr val="FFFFFF"/>
                </a:solidFill>
                <a:latin typeface="Times New Roman"/>
              </a:rPr>
              <a:t>Intel </a:t>
            </a:r>
            <a:r>
              <a:rPr lang="en-US" sz="1800" b="0" strike="noStrike" spc="-1" dirty="0" err="1">
                <a:solidFill>
                  <a:srgbClr val="FFFFFF"/>
                </a:solidFill>
                <a:latin typeface="Times New Roman"/>
              </a:rPr>
              <a:t>idb</a:t>
            </a:r>
            <a:endParaRPr lang="en-US" sz="1800" b="0" strike="noStrike" spc="-1" dirty="0">
              <a:latin typeface="Arial"/>
            </a:endParaRPr>
          </a:p>
          <a:p>
            <a:pPr marL="399960" indent="-399600">
              <a:lnSpc>
                <a:spcPct val="100000"/>
              </a:lnSpc>
              <a:buClr>
                <a:srgbClr val="FFFFFF"/>
              </a:buClr>
              <a:buFont typeface="Wingdings" charset="2"/>
              <a:buChar char=""/>
            </a:pPr>
            <a:r>
              <a:rPr lang="en-US" sz="1800" b="0" strike="noStrike" spc="-1" dirty="0" err="1">
                <a:solidFill>
                  <a:srgbClr val="FFFFFF"/>
                </a:solidFill>
                <a:latin typeface="Times New Roman"/>
              </a:rPr>
              <a:t>Allinea</a:t>
            </a:r>
            <a:r>
              <a:rPr lang="en-US" sz="1800" b="0" strike="noStrike" spc="-1" dirty="0">
                <a:solidFill>
                  <a:srgbClr val="FFFFFF"/>
                </a:solidFill>
                <a:latin typeface="Times New Roman"/>
              </a:rPr>
              <a:t> for parallel</a:t>
            </a:r>
            <a:endParaRPr lang="en-US" sz="1800" b="0" strike="noStrike" spc="-1" dirty="0">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TextShape 1"/>
          <p:cNvSpPr txBox="1"/>
          <p:nvPr/>
        </p:nvSpPr>
        <p:spPr>
          <a:xfrm>
            <a:off x="685440" y="609480"/>
            <a:ext cx="7764840" cy="609120"/>
          </a:xfrm>
          <a:prstGeom prst="rect">
            <a:avLst/>
          </a:prstGeom>
          <a:noFill/>
          <a:ln>
            <a:noFill/>
          </a:ln>
        </p:spPr>
        <p:txBody>
          <a:bodyPr anchor="ctr">
            <a:normAutofit fontScale="70000" lnSpcReduction="20000"/>
          </a:bodyPr>
          <a:lstStyle/>
          <a:p>
            <a:pPr algn="ctr">
              <a:lnSpc>
                <a:spcPct val="90000"/>
              </a:lnSpc>
            </a:pPr>
            <a:r>
              <a:rPr lang="en-US" sz="3400" b="1" strike="noStrike" cap="all" spc="-1">
                <a:solidFill>
                  <a:srgbClr val="FFC000"/>
                </a:solidFill>
                <a:latin typeface="Bookman Old Style"/>
              </a:rPr>
              <a:t>Getting Account in HPCE</a:t>
            </a:r>
            <a:r>
              <a:t/>
            </a:r>
            <a:br/>
            <a:endParaRPr lang="en-US" sz="3400" b="0" strike="noStrike" spc="-1">
              <a:solidFill>
                <a:srgbClr val="FFFFFF"/>
              </a:solidFill>
              <a:latin typeface="Rockwell"/>
            </a:endParaRPr>
          </a:p>
        </p:txBody>
      </p:sp>
      <p:sp>
        <p:nvSpPr>
          <p:cNvPr id="206" name="TextShape 2"/>
          <p:cNvSpPr txBox="1"/>
          <p:nvPr/>
        </p:nvSpPr>
        <p:spPr>
          <a:xfrm>
            <a:off x="457200" y="1219320"/>
            <a:ext cx="8229240" cy="4754160"/>
          </a:xfrm>
          <a:prstGeom prst="rect">
            <a:avLst/>
          </a:prstGeom>
          <a:noFill/>
          <a:ln>
            <a:noFill/>
          </a:ln>
        </p:spPr>
        <p:txBody>
          <a:bodyPr>
            <a:normAutofit lnSpcReduction="10000"/>
          </a:bodyPr>
          <a:lstStyle/>
          <a:p>
            <a:pPr>
              <a:lnSpc>
                <a:spcPct val="100000"/>
              </a:lnSpc>
              <a:spcBef>
                <a:spcPts val="1001"/>
              </a:spcBef>
            </a:pPr>
            <a:r>
              <a:rPr lang="en-US" sz="1900" b="1" strike="noStrike" spc="-1" dirty="0">
                <a:solidFill>
                  <a:srgbClr val="92D050"/>
                </a:solidFill>
                <a:latin typeface="Rockwell"/>
              </a:rPr>
              <a:t>How to Get an account in hpce</a:t>
            </a:r>
            <a:endParaRPr lang="en-US" sz="1900" b="0" strike="noStrike" spc="-1" dirty="0">
              <a:solidFill>
                <a:srgbClr val="FFFFFF"/>
              </a:solidFill>
              <a:latin typeface="Rockwell"/>
            </a:endParaRPr>
          </a:p>
          <a:p>
            <a:pPr marL="228600" indent="-228240">
              <a:lnSpc>
                <a:spcPct val="120000"/>
              </a:lnSpc>
              <a:spcBef>
                <a:spcPts val="1001"/>
              </a:spcBef>
              <a:buClr>
                <a:srgbClr val="FFFFFF"/>
              </a:buClr>
              <a:buFont typeface="Arial"/>
              <a:buChar char="•"/>
            </a:pPr>
            <a:r>
              <a:rPr lang="en-US" sz="1900" b="0" strike="noStrike" spc="-1" dirty="0">
                <a:solidFill>
                  <a:srgbClr val="FFFFFF"/>
                </a:solidFill>
                <a:latin typeface="Times New Roman"/>
              </a:rPr>
              <a:t>To use HPCE resources you must have an account on each cluster or resource you are planning to work on.</a:t>
            </a:r>
            <a:endParaRPr lang="en-US" sz="1900" b="0" strike="noStrike" spc="-1" dirty="0">
              <a:solidFill>
                <a:srgbClr val="FFFFFF"/>
              </a:solidFill>
              <a:latin typeface="Rockwell"/>
            </a:endParaRPr>
          </a:p>
          <a:p>
            <a:pPr marL="228600" indent="-228240">
              <a:lnSpc>
                <a:spcPct val="120000"/>
              </a:lnSpc>
              <a:spcBef>
                <a:spcPts val="1001"/>
              </a:spcBef>
              <a:buClr>
                <a:srgbClr val="FFFFFF"/>
              </a:buClr>
              <a:buFont typeface="Arial"/>
              <a:buChar char="•"/>
            </a:pPr>
            <a:r>
              <a:rPr lang="en-US" sz="1900" b="0" strike="noStrike" spc="-1" dirty="0">
                <a:solidFill>
                  <a:srgbClr val="FFFFFF"/>
                </a:solidFill>
                <a:latin typeface="Times New Roman"/>
              </a:rPr>
              <a:t>LDAP/ADS </a:t>
            </a:r>
            <a:r>
              <a:rPr lang="en-US" sz="1900" b="0" strike="noStrike" spc="-1" dirty="0" err="1">
                <a:solidFill>
                  <a:srgbClr val="FFFFFF"/>
                </a:solidFill>
                <a:latin typeface="Times New Roman"/>
              </a:rPr>
              <a:t>emailid</a:t>
            </a:r>
            <a:r>
              <a:rPr lang="en-US" sz="1900" b="0" strike="noStrike" spc="-1" dirty="0">
                <a:solidFill>
                  <a:srgbClr val="FFFFFF"/>
                </a:solidFill>
                <a:latin typeface="Times New Roman"/>
              </a:rPr>
              <a:t> is required in order to login to CC web site for creating a request for new/renewal of account. </a:t>
            </a:r>
            <a:endParaRPr lang="en-US" sz="1900" b="0" strike="noStrike" spc="-1" dirty="0">
              <a:solidFill>
                <a:srgbClr val="FFFFFF"/>
              </a:solidFill>
              <a:latin typeface="Rockwell"/>
            </a:endParaRPr>
          </a:p>
          <a:p>
            <a:pPr>
              <a:lnSpc>
                <a:spcPct val="100000"/>
              </a:lnSpc>
              <a:spcBef>
                <a:spcPts val="1001"/>
              </a:spcBef>
            </a:pPr>
            <a:r>
              <a:rPr lang="en-US" sz="1900" b="1" strike="noStrike" spc="-1" dirty="0">
                <a:solidFill>
                  <a:srgbClr val="92D050"/>
                </a:solidFill>
                <a:latin typeface="Rockwell"/>
              </a:rPr>
              <a:t>New Account</a:t>
            </a:r>
            <a:endParaRPr lang="en-US" sz="1900" b="0" strike="noStrike" spc="-1" dirty="0">
              <a:solidFill>
                <a:srgbClr val="FFFFFF"/>
              </a:solidFill>
              <a:latin typeface="Rockwell"/>
            </a:endParaRPr>
          </a:p>
          <a:p>
            <a:pPr marL="228600" indent="-228240">
              <a:lnSpc>
                <a:spcPct val="120000"/>
              </a:lnSpc>
              <a:spcBef>
                <a:spcPts val="1001"/>
              </a:spcBef>
              <a:buClr>
                <a:srgbClr val="FFFFFF"/>
              </a:buClr>
              <a:buFont typeface="Arial"/>
              <a:buChar char="•"/>
            </a:pPr>
            <a:r>
              <a:rPr lang="en-US" sz="1900" b="0" strike="noStrike" spc="-1" dirty="0">
                <a:solidFill>
                  <a:srgbClr val="FFFFFF"/>
                </a:solidFill>
                <a:latin typeface="Times New Roman"/>
              </a:rPr>
              <a:t>Login to the</a:t>
            </a:r>
            <a:r>
              <a:rPr lang="en-US" sz="1900" b="0" strike="noStrike" spc="-1" dirty="0">
                <a:solidFill>
                  <a:srgbClr val="00B0F0"/>
                </a:solidFill>
                <a:latin typeface="Times New Roman"/>
              </a:rPr>
              <a:t> </a:t>
            </a:r>
            <a:r>
              <a:rPr lang="en-US" sz="1900" b="0" u="sng" strike="noStrike" spc="-1" dirty="0">
                <a:solidFill>
                  <a:srgbClr val="00B0F0"/>
                </a:solidFill>
                <a:uFillTx/>
                <a:latin typeface="Times New Roman"/>
              </a:rPr>
              <a:t>www.cc.iitm.ac.in</a:t>
            </a:r>
            <a:r>
              <a:rPr lang="en-US" sz="1900" b="0" strike="noStrike" spc="-1" dirty="0">
                <a:solidFill>
                  <a:srgbClr val="00B0F0"/>
                </a:solidFill>
                <a:latin typeface="Times New Roman"/>
              </a:rPr>
              <a:t> </a:t>
            </a:r>
            <a:r>
              <a:rPr lang="en-US" sz="1900" b="0" strike="noStrike" spc="-1" dirty="0">
                <a:solidFill>
                  <a:srgbClr val="FFFFFF"/>
                </a:solidFill>
                <a:latin typeface="Times New Roman"/>
              </a:rPr>
              <a:t>site.</a:t>
            </a:r>
            <a:endParaRPr lang="en-US" sz="1900" b="0" strike="noStrike" spc="-1" dirty="0">
              <a:solidFill>
                <a:srgbClr val="FFFFFF"/>
              </a:solidFill>
              <a:latin typeface="Rockwell"/>
            </a:endParaRPr>
          </a:p>
          <a:p>
            <a:pPr marL="228600" indent="-228240">
              <a:lnSpc>
                <a:spcPct val="120000"/>
              </a:lnSpc>
              <a:spcBef>
                <a:spcPts val="1001"/>
              </a:spcBef>
              <a:buClr>
                <a:srgbClr val="FFFFFF"/>
              </a:buClr>
              <a:buFont typeface="Arial"/>
              <a:buChar char="•"/>
            </a:pPr>
            <a:r>
              <a:rPr lang="en-US" sz="1900" b="0" strike="noStrike" spc="-1" dirty="0">
                <a:solidFill>
                  <a:srgbClr val="FFFFFF"/>
                </a:solidFill>
                <a:latin typeface="Times New Roman"/>
              </a:rPr>
              <a:t>After login, click the link located at button “ Hpce-Create My Hpce account”  fill in all required information including your faculty email id. An email will be sent to your faculty seeking his/her approval for creating the requested account.</a:t>
            </a:r>
            <a:endParaRPr lang="en-US" sz="1900" b="0" strike="noStrike" spc="-1" dirty="0">
              <a:solidFill>
                <a:srgbClr val="FFFFFF"/>
              </a:solidFill>
              <a:latin typeface="Rockwell"/>
            </a:endParaRPr>
          </a:p>
          <a:p>
            <a:pPr marL="228600" indent="-228240">
              <a:lnSpc>
                <a:spcPct val="120000"/>
              </a:lnSpc>
              <a:spcBef>
                <a:spcPts val="1001"/>
              </a:spcBef>
              <a:buClr>
                <a:srgbClr val="FFFFFF"/>
              </a:buClr>
              <a:buFont typeface="Arial"/>
              <a:buChar char="•"/>
            </a:pPr>
            <a:r>
              <a:rPr lang="en-US" sz="1900" b="0" strike="noStrike" spc="-1" dirty="0">
                <a:solidFill>
                  <a:srgbClr val="FFFFFF"/>
                </a:solidFill>
                <a:latin typeface="Times New Roman"/>
              </a:rPr>
              <a:t>Please keep our institute email address of yours valid at all times as all notifications and important communications from HPCE will be sent to it.</a:t>
            </a:r>
            <a:endParaRPr lang="en-US" sz="1900" b="0" strike="noStrike" spc="-1" dirty="0">
              <a:solidFill>
                <a:srgbClr val="FFFFFF"/>
              </a:solidFill>
              <a:latin typeface="Rockwell"/>
            </a:endParaRPr>
          </a:p>
          <a:p>
            <a:pPr>
              <a:lnSpc>
                <a:spcPct val="120000"/>
              </a:lnSpc>
              <a:spcBef>
                <a:spcPts val="1001"/>
              </a:spcBef>
            </a:pPr>
            <a:endParaRPr lang="en-US" sz="2200" b="0" strike="noStrike" spc="-1" dirty="0">
              <a:solidFill>
                <a:srgbClr val="FFFFFF"/>
              </a:solidFill>
              <a:latin typeface="Rockwell"/>
            </a:endParaRPr>
          </a:p>
          <a:p>
            <a:pPr>
              <a:lnSpc>
                <a:spcPct val="120000"/>
              </a:lnSpc>
              <a:spcBef>
                <a:spcPts val="1001"/>
              </a:spcBef>
            </a:pPr>
            <a:endParaRPr lang="en-US" sz="2200" b="0" strike="noStrike" spc="-1" dirty="0">
              <a:solidFill>
                <a:srgbClr val="FFFFFF"/>
              </a:solidFill>
              <a:latin typeface="Rockwe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Shape 1"/>
          <p:cNvSpPr txBox="1"/>
          <p:nvPr/>
        </p:nvSpPr>
        <p:spPr>
          <a:xfrm>
            <a:off x="152280" y="228600"/>
            <a:ext cx="8457840" cy="762120"/>
          </a:xfrm>
          <a:prstGeom prst="rect">
            <a:avLst/>
          </a:prstGeom>
          <a:noFill/>
          <a:ln>
            <a:noFill/>
          </a:ln>
        </p:spPr>
        <p:txBody>
          <a:bodyPr anchor="ctr"/>
          <a:lstStyle/>
          <a:p>
            <a:pPr algn="ctr">
              <a:lnSpc>
                <a:spcPct val="100000"/>
              </a:lnSpc>
            </a:pPr>
            <a:r>
              <a:rPr lang="en-US" sz="2400" b="1" strike="noStrike" cap="all" spc="-1" dirty="0">
                <a:solidFill>
                  <a:srgbClr val="FFC000"/>
                </a:solidFill>
                <a:latin typeface="Bookman Old Style"/>
              </a:rPr>
              <a:t>Account information - user Credentials</a:t>
            </a:r>
            <a:endParaRPr lang="en-US" sz="2400" b="0" strike="noStrike" spc="-1" dirty="0">
              <a:solidFill>
                <a:srgbClr val="FFFFFF"/>
              </a:solidFill>
              <a:latin typeface="Rockwell"/>
            </a:endParaRPr>
          </a:p>
        </p:txBody>
      </p:sp>
      <p:sp>
        <p:nvSpPr>
          <p:cNvPr id="208" name="TextShape 2"/>
          <p:cNvSpPr txBox="1"/>
          <p:nvPr/>
        </p:nvSpPr>
        <p:spPr>
          <a:xfrm>
            <a:off x="457200" y="990720"/>
            <a:ext cx="8229240" cy="5333760"/>
          </a:xfrm>
          <a:prstGeom prst="rect">
            <a:avLst/>
          </a:prstGeom>
          <a:noFill/>
          <a:ln>
            <a:noFill/>
          </a:ln>
        </p:spPr>
        <p:txBody>
          <a:bodyPr/>
          <a:lstStyle/>
          <a:p>
            <a:pPr>
              <a:lnSpc>
                <a:spcPct val="100000"/>
              </a:lnSpc>
            </a:pPr>
            <a:r>
              <a:rPr lang="en-US" sz="1600" b="1" strike="noStrike" spc="-1" dirty="0">
                <a:solidFill>
                  <a:srgbClr val="92D050"/>
                </a:solidFill>
                <a:latin typeface="Times New Roman"/>
              </a:rPr>
              <a:t>Account information - user credentials</a:t>
            </a:r>
            <a:endParaRPr lang="en-US" sz="1600" b="0" strike="noStrike" spc="-1" dirty="0">
              <a:solidFill>
                <a:srgbClr val="FFFFFF"/>
              </a:solidFill>
              <a:latin typeface="Rockwell"/>
            </a:endParaRPr>
          </a:p>
          <a:p>
            <a:pPr marL="228600" indent="-228240">
              <a:lnSpc>
                <a:spcPct val="100000"/>
              </a:lnSpc>
              <a:buClr>
                <a:srgbClr val="FFFFFF"/>
              </a:buClr>
              <a:buFont typeface="Arial"/>
              <a:buChar char="•"/>
            </a:pPr>
            <a:r>
              <a:rPr lang="en-US" sz="1600" b="0" strike="noStrike" spc="-1" dirty="0">
                <a:solidFill>
                  <a:srgbClr val="FFFFFF"/>
                </a:solidFill>
                <a:latin typeface="Times New Roman"/>
              </a:rPr>
              <a:t>You will receive account information by email. </a:t>
            </a:r>
            <a:endParaRPr lang="en-US" sz="1600" b="0" strike="noStrike" spc="-1" dirty="0">
              <a:solidFill>
                <a:srgbClr val="FFFFFF"/>
              </a:solidFill>
              <a:latin typeface="Rockwell"/>
            </a:endParaRPr>
          </a:p>
          <a:p>
            <a:pPr>
              <a:lnSpc>
                <a:spcPct val="100000"/>
              </a:lnSpc>
            </a:pPr>
            <a:endParaRPr lang="en-US" sz="1600" b="0" strike="noStrike" spc="-1" dirty="0">
              <a:solidFill>
                <a:srgbClr val="FFFFFF"/>
              </a:solidFill>
              <a:latin typeface="Rockwell"/>
            </a:endParaRPr>
          </a:p>
          <a:p>
            <a:pPr>
              <a:lnSpc>
                <a:spcPct val="100000"/>
              </a:lnSpc>
            </a:pPr>
            <a:r>
              <a:rPr lang="en-US" sz="1600" b="1" strike="noStrike" spc="-1" dirty="0">
                <a:solidFill>
                  <a:srgbClr val="92D050"/>
                </a:solidFill>
                <a:latin typeface="Times New Roman"/>
              </a:rPr>
              <a:t>Password and account protection</a:t>
            </a:r>
            <a:r>
              <a:rPr lang="en-US" sz="1600" b="0" strike="noStrike" spc="-1" dirty="0">
                <a:solidFill>
                  <a:srgbClr val="5B9BD5"/>
                </a:solidFill>
                <a:latin typeface="Times New Roman"/>
              </a:rPr>
              <a:t> </a:t>
            </a:r>
            <a:endParaRPr lang="en-US" sz="1600" b="0" strike="noStrike" spc="-1" dirty="0">
              <a:solidFill>
                <a:srgbClr val="FFFFFF"/>
              </a:solidFill>
              <a:latin typeface="Rockwell"/>
            </a:endParaRPr>
          </a:p>
          <a:p>
            <a:pPr marL="228600" indent="-228240">
              <a:lnSpc>
                <a:spcPct val="100000"/>
              </a:lnSpc>
              <a:buClr>
                <a:srgbClr val="FFFFFF"/>
              </a:buClr>
              <a:buFont typeface="Arial"/>
              <a:buChar char="•"/>
            </a:pPr>
            <a:r>
              <a:rPr lang="en-US" sz="1600" b="0" strike="noStrike" spc="-1" dirty="0">
                <a:solidFill>
                  <a:srgbClr val="FFFFFF"/>
                </a:solidFill>
                <a:latin typeface="Times New Roman"/>
              </a:rPr>
              <a:t>Passwords must be changed as soon as possible after exposure or suspected compromise. </a:t>
            </a:r>
            <a:endParaRPr lang="en-US" sz="1600" b="0" strike="noStrike" spc="-1" dirty="0">
              <a:solidFill>
                <a:srgbClr val="FFFFFF"/>
              </a:solidFill>
              <a:latin typeface="Rockwell"/>
            </a:endParaRPr>
          </a:p>
          <a:p>
            <a:pPr marL="228600" indent="-228240">
              <a:lnSpc>
                <a:spcPct val="100000"/>
              </a:lnSpc>
              <a:buClr>
                <a:srgbClr val="FFFFFF"/>
              </a:buClr>
              <a:buFont typeface="Arial"/>
              <a:buChar char="•"/>
            </a:pPr>
            <a:r>
              <a:rPr lang="en-US" sz="1600" b="1" strike="noStrike" spc="-1" dirty="0">
                <a:solidFill>
                  <a:srgbClr val="FFFFFF"/>
                </a:solidFill>
                <a:latin typeface="Times New Roman"/>
              </a:rPr>
              <a:t>NOTE:</a:t>
            </a:r>
            <a:r>
              <a:rPr lang="en-US" sz="1600" b="0" strike="noStrike" spc="-1" dirty="0">
                <a:solidFill>
                  <a:srgbClr val="FFFFFF"/>
                </a:solidFill>
                <a:latin typeface="Times New Roman"/>
              </a:rPr>
              <a:t> Each user is responsible for all activities originating from any of his or her username(s).</a:t>
            </a:r>
            <a:r>
              <a:rPr lang="en-US" sz="1600" b="0" strike="noStrike" spc="-1" dirty="0">
                <a:solidFill>
                  <a:srgbClr val="FFC000"/>
                </a:solidFill>
                <a:latin typeface="Times New Roman"/>
              </a:rPr>
              <a:t> </a:t>
            </a:r>
            <a:endParaRPr lang="en-US" sz="1600" b="0" strike="noStrike" spc="-1" dirty="0">
              <a:solidFill>
                <a:srgbClr val="FFFFFF"/>
              </a:solidFill>
              <a:latin typeface="Rockwell"/>
            </a:endParaRPr>
          </a:p>
          <a:p>
            <a:pPr>
              <a:lnSpc>
                <a:spcPct val="100000"/>
              </a:lnSpc>
            </a:pPr>
            <a:endParaRPr lang="en-US" sz="1600" b="0" strike="noStrike" spc="-1" dirty="0">
              <a:solidFill>
                <a:srgbClr val="FFFFFF"/>
              </a:solidFill>
              <a:latin typeface="Rockwell"/>
            </a:endParaRPr>
          </a:p>
          <a:p>
            <a:pPr>
              <a:lnSpc>
                <a:spcPct val="100000"/>
              </a:lnSpc>
            </a:pPr>
            <a:r>
              <a:rPr lang="en-US" sz="1600" b="1" strike="noStrike" spc="-1" dirty="0">
                <a:solidFill>
                  <a:srgbClr val="92D050"/>
                </a:solidFill>
                <a:latin typeface="Times New Roman"/>
              </a:rPr>
              <a:t>Obtaining a new password </a:t>
            </a:r>
            <a:r>
              <a:rPr lang="en-US" sz="1600" b="0" strike="noStrike" spc="-1" dirty="0">
                <a:solidFill>
                  <a:srgbClr val="92D050"/>
                </a:solidFill>
                <a:latin typeface="Times New Roman"/>
              </a:rPr>
              <a:t> </a:t>
            </a:r>
            <a:endParaRPr lang="en-US" sz="1600" b="0" strike="noStrike" spc="-1" dirty="0">
              <a:solidFill>
                <a:srgbClr val="FFFFFF"/>
              </a:solidFill>
              <a:latin typeface="Rockwell"/>
            </a:endParaRPr>
          </a:p>
          <a:p>
            <a:pPr marL="285750" indent="-285750">
              <a:lnSpc>
                <a:spcPct val="100000"/>
              </a:lnSpc>
              <a:buFont typeface="Arial" panose="020B0604020202020204" pitchFamily="34" charset="0"/>
              <a:buChar char="•"/>
            </a:pPr>
            <a:r>
              <a:rPr lang="en-US" sz="1600" b="0" strike="noStrike" spc="-1" dirty="0">
                <a:solidFill>
                  <a:srgbClr val="FFFFFF"/>
                </a:solidFill>
                <a:latin typeface="Times New Roman"/>
              </a:rPr>
              <a:t>If you have forgotten your password send an email to </a:t>
            </a:r>
            <a:r>
              <a:rPr lang="en-US" sz="1600" b="0" u="sng" strike="noStrike" spc="-1" dirty="0">
                <a:solidFill>
                  <a:srgbClr val="0563C1"/>
                </a:solidFill>
                <a:uFillTx/>
                <a:latin typeface="Times New Roman"/>
                <a:hlinkClick r:id="rId2"/>
              </a:rPr>
              <a:t>hpce@iitm.ac.in</a:t>
            </a:r>
            <a:r>
              <a:rPr lang="en-US" sz="1600" b="0" strike="noStrike" spc="-1" dirty="0">
                <a:solidFill>
                  <a:srgbClr val="FFFFFF"/>
                </a:solidFill>
                <a:latin typeface="Times New Roman"/>
              </a:rPr>
              <a:t> with your account details from your </a:t>
            </a:r>
            <a:r>
              <a:rPr lang="en-US" sz="1600" b="0" strike="noStrike" spc="-1" dirty="0" err="1">
                <a:solidFill>
                  <a:srgbClr val="FFFFFF"/>
                </a:solidFill>
                <a:latin typeface="Times New Roman"/>
              </a:rPr>
              <a:t>smail</a:t>
            </a:r>
            <a:r>
              <a:rPr lang="en-US" sz="1600" b="0" strike="noStrike" spc="-1" dirty="0">
                <a:solidFill>
                  <a:srgbClr val="FFFFFF"/>
                </a:solidFill>
                <a:latin typeface="Times New Roman"/>
              </a:rPr>
              <a:t> ID.</a:t>
            </a:r>
            <a:endParaRPr lang="en-US" sz="1600" b="0" strike="noStrike" spc="-1" dirty="0">
              <a:solidFill>
                <a:srgbClr val="FFFFFF"/>
              </a:solidFill>
              <a:latin typeface="Rockwell"/>
            </a:endParaRPr>
          </a:p>
          <a:p>
            <a:pPr>
              <a:lnSpc>
                <a:spcPct val="100000"/>
              </a:lnSpc>
            </a:pPr>
            <a:endParaRPr lang="en-US" sz="1600" b="0" strike="noStrike" spc="-1" dirty="0">
              <a:solidFill>
                <a:srgbClr val="FFFFFF"/>
              </a:solidFill>
              <a:latin typeface="Rockwell"/>
            </a:endParaRPr>
          </a:p>
          <a:p>
            <a:pPr>
              <a:lnSpc>
                <a:spcPct val="100000"/>
              </a:lnSpc>
            </a:pPr>
            <a:r>
              <a:rPr lang="en-US" sz="1600" b="1" strike="noStrike" spc="-1" dirty="0">
                <a:solidFill>
                  <a:srgbClr val="92D050"/>
                </a:solidFill>
                <a:latin typeface="Times New Roman"/>
              </a:rPr>
              <a:t>How to Renew an Account</a:t>
            </a:r>
            <a:endParaRPr lang="en-US" sz="1600" b="0" strike="noStrike" spc="-1" dirty="0">
              <a:solidFill>
                <a:srgbClr val="FFFFFF"/>
              </a:solidFill>
              <a:latin typeface="Rockwell"/>
            </a:endParaRPr>
          </a:p>
          <a:p>
            <a:pPr marL="228600" indent="-228240">
              <a:lnSpc>
                <a:spcPct val="100000"/>
              </a:lnSpc>
              <a:buClr>
                <a:srgbClr val="FFFFFF"/>
              </a:buClr>
              <a:buFont typeface="Arial"/>
              <a:buChar char="•"/>
            </a:pPr>
            <a:r>
              <a:rPr lang="en-US" sz="1400" b="0" strike="noStrike" spc="-1" dirty="0">
                <a:solidFill>
                  <a:srgbClr val="FFFFFF"/>
                </a:solidFill>
                <a:latin typeface="Times New Roman"/>
              </a:rPr>
              <a:t>All User accounts are created for a period of 1 year duration and after this the user accounts have to be renewed. </a:t>
            </a:r>
            <a:endParaRPr lang="en-US" sz="1400" b="0" strike="noStrike" spc="-1" dirty="0">
              <a:solidFill>
                <a:srgbClr val="FFFFFF"/>
              </a:solidFill>
              <a:latin typeface="Rockwell"/>
            </a:endParaRPr>
          </a:p>
          <a:p>
            <a:pPr marL="228600" indent="-228240">
              <a:lnSpc>
                <a:spcPct val="100000"/>
              </a:lnSpc>
              <a:buClr>
                <a:srgbClr val="FFFFFF"/>
              </a:buClr>
              <a:buFont typeface="Arial"/>
              <a:buChar char="•"/>
            </a:pPr>
            <a:r>
              <a:rPr lang="en-US" sz="1400" b="0" strike="noStrike" spc="-1" dirty="0">
                <a:solidFill>
                  <a:srgbClr val="FFFFFF"/>
                </a:solidFill>
                <a:latin typeface="Times New Roman"/>
              </a:rPr>
              <a:t>Account expiration notification emails will be sent 30 days prior to expiration and reminders will also be sent in the last week of the validity period. </a:t>
            </a:r>
            <a:endParaRPr lang="en-US" sz="1400" b="0" strike="noStrike" spc="-1" dirty="0">
              <a:solidFill>
                <a:srgbClr val="FFFFFF"/>
              </a:solidFill>
              <a:latin typeface="Rockwell"/>
            </a:endParaRPr>
          </a:p>
          <a:p>
            <a:pPr marL="228600" indent="-228240">
              <a:lnSpc>
                <a:spcPct val="100000"/>
              </a:lnSpc>
              <a:buClr>
                <a:srgbClr val="FFFFFF"/>
              </a:buClr>
              <a:buFont typeface="Arial"/>
              <a:buChar char="•"/>
            </a:pPr>
            <a:r>
              <a:rPr lang="en-US" sz="1400" b="0" strike="noStrike" spc="-1" dirty="0">
                <a:solidFill>
                  <a:srgbClr val="FFFFFF"/>
                </a:solidFill>
                <a:latin typeface="Times New Roman"/>
              </a:rPr>
              <a:t>Use  </a:t>
            </a:r>
            <a:r>
              <a:rPr lang="en-US" sz="1400" b="0" u="sng" strike="noStrike" spc="-1" dirty="0">
                <a:solidFill>
                  <a:srgbClr val="0563C1"/>
                </a:solidFill>
                <a:uFillTx/>
                <a:latin typeface="Times New Roman"/>
                <a:hlinkClick r:id="rId3"/>
              </a:rPr>
              <a:t>www.cc.iitm.ac.in</a:t>
            </a:r>
            <a:r>
              <a:rPr lang="en-US" sz="1400" b="0" strike="noStrike" spc="-1" dirty="0">
                <a:solidFill>
                  <a:srgbClr val="FFFFFF"/>
                </a:solidFill>
                <a:latin typeface="Times New Roman"/>
              </a:rPr>
              <a:t> site to renew your account or download the </a:t>
            </a:r>
            <a:r>
              <a:rPr lang="en-US" sz="1400" b="1" u="sng" strike="noStrike" spc="-1" dirty="0" err="1">
                <a:solidFill>
                  <a:srgbClr val="0563C1"/>
                </a:solidFill>
                <a:uFillTx/>
                <a:latin typeface="Times New Roman"/>
                <a:hlinkClick r:id="rId4"/>
              </a:rPr>
              <a:t>RenewalForm</a:t>
            </a:r>
            <a:r>
              <a:rPr lang="en-US" sz="1400" b="0" strike="noStrike" spc="-1" dirty="0">
                <a:solidFill>
                  <a:srgbClr val="FFFFFF"/>
                </a:solidFill>
                <a:latin typeface="Times New Roman"/>
              </a:rPr>
              <a:t> fill it and submit it to HPCE Team. </a:t>
            </a:r>
            <a:endParaRPr lang="en-US" sz="1400" b="0" strike="noStrike" spc="-1" dirty="0">
              <a:solidFill>
                <a:srgbClr val="FFFFFF"/>
              </a:solidFill>
              <a:latin typeface="Rockwell"/>
            </a:endParaRPr>
          </a:p>
          <a:p>
            <a:pPr marL="228600" indent="-228240">
              <a:lnSpc>
                <a:spcPct val="120000"/>
              </a:lnSpc>
              <a:spcBef>
                <a:spcPts val="1001"/>
              </a:spcBef>
              <a:buClr>
                <a:srgbClr val="FFFFFF"/>
              </a:buClr>
              <a:buFont typeface="Arial"/>
              <a:buChar char="•"/>
            </a:pPr>
            <a:r>
              <a:rPr lang="en-US" sz="1400" b="0" strike="noStrike" spc="-1" dirty="0">
                <a:solidFill>
                  <a:srgbClr val="FFFFFF"/>
                </a:solidFill>
                <a:latin typeface="Times New Roman"/>
              </a:rPr>
              <a:t>Please note that in the event of account expires, all files associated with the account on home directory  and related files will be deleted after a period of 3 months from the validity period.</a:t>
            </a:r>
            <a:endParaRPr lang="en-US" sz="1400" b="0" strike="noStrike" spc="-1" dirty="0">
              <a:solidFill>
                <a:srgbClr val="FFFFFF"/>
              </a:solidFill>
              <a:latin typeface="Rockwell"/>
            </a:endParaRPr>
          </a:p>
          <a:p>
            <a:pPr>
              <a:lnSpc>
                <a:spcPct val="100000"/>
              </a:lnSpc>
              <a:spcBef>
                <a:spcPts val="1001"/>
              </a:spcBef>
            </a:pPr>
            <a:endParaRPr lang="en-US" sz="1400" b="0" strike="noStrike" spc="-1" dirty="0">
              <a:solidFill>
                <a:srgbClr val="FFFFFF"/>
              </a:solidFill>
              <a:latin typeface="Rockwe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1"/>
          <p:cNvSpPr txBox="1"/>
          <p:nvPr/>
        </p:nvSpPr>
        <p:spPr>
          <a:xfrm>
            <a:off x="457200" y="274680"/>
            <a:ext cx="8229240" cy="791640"/>
          </a:xfrm>
          <a:prstGeom prst="rect">
            <a:avLst/>
          </a:prstGeom>
          <a:noFill/>
          <a:ln>
            <a:noFill/>
          </a:ln>
        </p:spPr>
        <p:txBody>
          <a:bodyPr anchor="ctr">
            <a:normAutofit fontScale="92500" lnSpcReduction="20000"/>
          </a:bodyPr>
          <a:lstStyle/>
          <a:p>
            <a:pPr algn="ctr">
              <a:lnSpc>
                <a:spcPct val="90000"/>
              </a:lnSpc>
            </a:pPr>
            <a:r>
              <a:rPr lang="en-US" sz="3400" b="1" strike="noStrike" cap="all" spc="-1">
                <a:solidFill>
                  <a:srgbClr val="FFC000"/>
                </a:solidFill>
                <a:latin typeface="Bookman Old Style"/>
              </a:rPr>
              <a:t>Storage Allocations and Policies</a:t>
            </a:r>
            <a:endParaRPr lang="en-US" sz="3400" b="0" strike="noStrike" spc="-1">
              <a:solidFill>
                <a:srgbClr val="FFFFFF"/>
              </a:solidFill>
              <a:latin typeface="Rockwell"/>
            </a:endParaRPr>
          </a:p>
        </p:txBody>
      </p:sp>
      <p:sp>
        <p:nvSpPr>
          <p:cNvPr id="210" name="TextShape 2"/>
          <p:cNvSpPr txBox="1"/>
          <p:nvPr/>
        </p:nvSpPr>
        <p:spPr>
          <a:xfrm>
            <a:off x="457200" y="1371599"/>
            <a:ext cx="8229240" cy="5203371"/>
          </a:xfrm>
          <a:prstGeom prst="rect">
            <a:avLst/>
          </a:prstGeom>
          <a:noFill/>
          <a:ln>
            <a:noFill/>
          </a:ln>
        </p:spPr>
        <p:txBody>
          <a:bodyPr>
            <a:normAutofit/>
          </a:bodyPr>
          <a:lstStyle/>
          <a:p>
            <a:pPr marL="228600" indent="-228240">
              <a:lnSpc>
                <a:spcPct val="120000"/>
              </a:lnSpc>
              <a:spcBef>
                <a:spcPts val="1001"/>
              </a:spcBef>
              <a:buClr>
                <a:srgbClr val="FFFFFF"/>
              </a:buClr>
              <a:buFont typeface="Arial"/>
              <a:buChar char="•"/>
            </a:pPr>
            <a:r>
              <a:rPr lang="en-US" sz="1400" b="0" strike="noStrike" spc="-1" dirty="0">
                <a:solidFill>
                  <a:srgbClr val="FFFFFF"/>
                </a:solidFill>
                <a:latin typeface="Times New Roman"/>
              </a:rPr>
              <a:t>Each individual user is assigned a standard storage allocation or quota on home directory. The chart below shows the storage allocations for individual accounts</a:t>
            </a:r>
            <a:endParaRPr lang="en-US" sz="1400" b="0" strike="noStrike" spc="-1" dirty="0">
              <a:solidFill>
                <a:srgbClr val="FFFFFF"/>
              </a:solidFill>
              <a:latin typeface="Rockwell"/>
            </a:endParaRPr>
          </a:p>
          <a:p>
            <a:pPr>
              <a:lnSpc>
                <a:spcPct val="100000"/>
              </a:lnSpc>
              <a:spcBef>
                <a:spcPts val="1001"/>
              </a:spcBef>
            </a:pPr>
            <a:endParaRPr lang="en-US" sz="1400" b="0" strike="noStrike" spc="-1" dirty="0">
              <a:solidFill>
                <a:srgbClr val="FFFFFF"/>
              </a:solidFill>
              <a:latin typeface="Rockwell"/>
            </a:endParaRPr>
          </a:p>
        </p:txBody>
      </p:sp>
      <p:graphicFrame>
        <p:nvGraphicFramePr>
          <p:cNvPr id="211" name="Table 3"/>
          <p:cNvGraphicFramePr/>
          <p:nvPr>
            <p:extLst>
              <p:ext uri="{D42A27DB-BD31-4B8C-83A1-F6EECF244321}">
                <p14:modId xmlns:p14="http://schemas.microsoft.com/office/powerpoint/2010/main" val="1307653974"/>
              </p:ext>
            </p:extLst>
          </p:nvPr>
        </p:nvGraphicFramePr>
        <p:xfrm>
          <a:off x="1478702" y="2020320"/>
          <a:ext cx="5790960" cy="1280460"/>
        </p:xfrm>
        <a:graphic>
          <a:graphicData uri="http://schemas.openxmlformats.org/drawingml/2006/table">
            <a:tbl>
              <a:tblPr/>
              <a:tblGrid>
                <a:gridCol w="1066680"/>
                <a:gridCol w="2119320"/>
                <a:gridCol w="775800"/>
                <a:gridCol w="838080"/>
                <a:gridCol w="991080"/>
              </a:tblGrid>
              <a:tr h="336960">
                <a:tc>
                  <a:txBody>
                    <a:bodyPr/>
                    <a:lstStyle/>
                    <a:p>
                      <a:pPr algn="ctr">
                        <a:lnSpc>
                          <a:spcPct val="115000"/>
                        </a:lnSpc>
                      </a:pPr>
                      <a:r>
                        <a:rPr lang="en-US" sz="1200" b="1" strike="noStrike" spc="-1" dirty="0">
                          <a:solidFill>
                            <a:srgbClr val="FFFFFF"/>
                          </a:solidFill>
                          <a:latin typeface="Rockwell"/>
                        </a:rPr>
                        <a:t> </a:t>
                      </a:r>
                      <a:r>
                        <a:rPr lang="en-US" sz="1000" b="1" strike="noStrike" spc="-1" dirty="0">
                          <a:solidFill>
                            <a:srgbClr val="FFFFFF"/>
                          </a:solidFill>
                          <a:latin typeface="Rockwell"/>
                        </a:rPr>
                        <a:t>Space </a:t>
                      </a:r>
                      <a:endParaRPr lang="en-US" sz="10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a:txBody>
                    <a:bodyPr/>
                    <a:lstStyle/>
                    <a:p>
                      <a:pPr algn="ctr">
                        <a:lnSpc>
                          <a:spcPct val="115000"/>
                        </a:lnSpc>
                      </a:pPr>
                      <a:r>
                        <a:rPr lang="en-US" sz="1000" b="1" strike="noStrike" spc="-1">
                          <a:solidFill>
                            <a:srgbClr val="FFFFFF"/>
                          </a:solidFill>
                          <a:latin typeface="Rockwell"/>
                        </a:rPr>
                        <a:t>Space Purpose </a:t>
                      </a:r>
                      <a:endParaRPr lang="en-US" sz="1000" b="0" strike="noStrike" spc="-1">
                        <a:latin typeface="Arial"/>
                      </a:endParaRPr>
                    </a:p>
                  </a:txBody>
                  <a:tcPr marL="9360" marR="936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a:txBody>
                    <a:bodyPr/>
                    <a:lstStyle/>
                    <a:p>
                      <a:pPr algn="ctr">
                        <a:lnSpc>
                          <a:spcPct val="115000"/>
                        </a:lnSpc>
                      </a:pPr>
                      <a:r>
                        <a:rPr lang="en-US" sz="1000" b="1" strike="noStrike" spc="-1">
                          <a:solidFill>
                            <a:srgbClr val="FFFFFF"/>
                          </a:solidFill>
                          <a:latin typeface="Rockwell"/>
                        </a:rPr>
                        <a:t>Backed up? </a:t>
                      </a:r>
                      <a:endParaRPr lang="en-US" sz="1000" b="0" strike="noStrike" spc="-1">
                        <a:latin typeface="Arial"/>
                      </a:endParaRPr>
                    </a:p>
                  </a:txBody>
                  <a:tcPr marL="9360" marR="936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a:txBody>
                    <a:bodyPr/>
                    <a:lstStyle/>
                    <a:p>
                      <a:pPr algn="ctr">
                        <a:lnSpc>
                          <a:spcPct val="115000"/>
                        </a:lnSpc>
                      </a:pPr>
                      <a:r>
                        <a:rPr lang="en-US" sz="1000" b="1" strike="noStrike" spc="-1">
                          <a:solidFill>
                            <a:srgbClr val="FFFFFF"/>
                          </a:solidFill>
                          <a:latin typeface="Rockwell"/>
                        </a:rPr>
                        <a:t>Allocation </a:t>
                      </a:r>
                      <a:endParaRPr lang="en-US" sz="1000" b="0" strike="noStrike" spc="-1">
                        <a:latin typeface="Arial"/>
                      </a:endParaRPr>
                    </a:p>
                  </a:txBody>
                  <a:tcPr marL="9360" marR="936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a:txBody>
                    <a:bodyPr/>
                    <a:lstStyle/>
                    <a:p>
                      <a:pPr algn="ctr">
                        <a:lnSpc>
                          <a:spcPct val="115000"/>
                        </a:lnSpc>
                      </a:pPr>
                      <a:r>
                        <a:rPr lang="en-US" sz="1000" b="1" strike="noStrike" spc="-1">
                          <a:solidFill>
                            <a:srgbClr val="FFFFFF"/>
                          </a:solidFill>
                          <a:latin typeface="Rockwell"/>
                        </a:rPr>
                        <a:t>File System </a:t>
                      </a:r>
                      <a:endParaRPr lang="en-US" sz="1000" b="0" strike="noStrike" spc="-1">
                        <a:latin typeface="Arial"/>
                      </a:endParaRPr>
                    </a:p>
                  </a:txBody>
                  <a:tcPr marL="9360" marR="936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r>
              <a:tr h="676800">
                <a:tc>
                  <a:txBody>
                    <a:bodyPr/>
                    <a:lstStyle/>
                    <a:p>
                      <a:pPr>
                        <a:lnSpc>
                          <a:spcPct val="115000"/>
                        </a:lnSpc>
                      </a:pPr>
                      <a:r>
                        <a:rPr lang="en-US" sz="1000" b="1" strike="noStrike" spc="-1">
                          <a:solidFill>
                            <a:srgbClr val="FFFFFF"/>
                          </a:solidFill>
                          <a:latin typeface="Rockwell"/>
                        </a:rPr>
                        <a:t>/home </a:t>
                      </a:r>
                      <a:endParaRPr lang="en-US" sz="1000" b="0" strike="noStrike" spc="-1">
                        <a:latin typeface="Arial"/>
                      </a:endParaRPr>
                    </a:p>
                  </a:txBody>
                  <a:tcPr marL="9360" marR="936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5B9BD5"/>
                    </a:solidFill>
                  </a:tcPr>
                </a:tc>
                <a:tc>
                  <a:txBody>
                    <a:bodyPr/>
                    <a:lstStyle/>
                    <a:p>
                      <a:pPr>
                        <a:lnSpc>
                          <a:spcPct val="115000"/>
                        </a:lnSpc>
                      </a:pPr>
                      <a:r>
                        <a:rPr lang="en-US" sz="1000" b="0" strike="noStrike" spc="-1">
                          <a:solidFill>
                            <a:srgbClr val="000000"/>
                          </a:solidFill>
                          <a:latin typeface="Rockwell"/>
                        </a:rPr>
                        <a:t>Program development space; storing small files you want to keep long term , e.g. source code, scripts </a:t>
                      </a:r>
                      <a:endParaRPr lang="en-US" sz="1000" b="0" strike="noStrike" spc="-1">
                        <a:latin typeface="Arial"/>
                      </a:endParaRPr>
                    </a:p>
                  </a:txBody>
                  <a:tcPr marL="9360" marR="936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1DEEF"/>
                    </a:solidFill>
                  </a:tcPr>
                </a:tc>
                <a:tc>
                  <a:txBody>
                    <a:bodyPr/>
                    <a:lstStyle/>
                    <a:p>
                      <a:pPr>
                        <a:lnSpc>
                          <a:spcPct val="115000"/>
                        </a:lnSpc>
                      </a:pPr>
                      <a:r>
                        <a:rPr lang="en-US" sz="1000" b="0" strike="noStrike" spc="-1">
                          <a:solidFill>
                            <a:srgbClr val="000000"/>
                          </a:solidFill>
                          <a:latin typeface="Rockwell"/>
                        </a:rPr>
                        <a:t>Yes </a:t>
                      </a:r>
                      <a:endParaRPr lang="en-US" sz="1000" b="0" strike="noStrike" spc="-1">
                        <a:latin typeface="Arial"/>
                      </a:endParaRPr>
                    </a:p>
                  </a:txBody>
                  <a:tcPr marL="9360" marR="936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1DEEF"/>
                    </a:solidFill>
                  </a:tcPr>
                </a:tc>
                <a:tc>
                  <a:txBody>
                    <a:bodyPr/>
                    <a:lstStyle/>
                    <a:p>
                      <a:pPr>
                        <a:lnSpc>
                          <a:spcPct val="115000"/>
                        </a:lnSpc>
                      </a:pPr>
                      <a:r>
                        <a:rPr lang="en-US" sz="1000" b="0" strike="noStrike" spc="-1">
                          <a:solidFill>
                            <a:srgbClr val="000000"/>
                          </a:solidFill>
                          <a:latin typeface="Rockwell"/>
                        </a:rPr>
                        <a:t>30GB </a:t>
                      </a:r>
                      <a:endParaRPr lang="en-US" sz="1000" b="0" strike="noStrike" spc="-1">
                        <a:latin typeface="Arial"/>
                      </a:endParaRPr>
                    </a:p>
                  </a:txBody>
                  <a:tcPr marL="9360" marR="936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1DEEF"/>
                    </a:solidFill>
                  </a:tcPr>
                </a:tc>
                <a:tc>
                  <a:txBody>
                    <a:bodyPr/>
                    <a:lstStyle/>
                    <a:p>
                      <a:pPr>
                        <a:lnSpc>
                          <a:spcPct val="115000"/>
                        </a:lnSpc>
                      </a:pPr>
                      <a:r>
                        <a:rPr lang="en-US" sz="1000" b="0" strike="noStrike" spc="-1">
                          <a:solidFill>
                            <a:srgbClr val="000000"/>
                          </a:solidFill>
                          <a:latin typeface="Rockwell"/>
                        </a:rPr>
                        <a:t>GPFS </a:t>
                      </a:r>
                      <a:endParaRPr lang="en-US" sz="1000" b="0" strike="noStrike" spc="-1">
                        <a:latin typeface="Arial"/>
                      </a:endParaRPr>
                    </a:p>
                  </a:txBody>
                  <a:tcPr marL="9360" marR="936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1DEEF"/>
                    </a:solidFill>
                  </a:tcPr>
                </a:tc>
              </a:tr>
              <a:tr h="167040">
                <a:tc>
                  <a:txBody>
                    <a:bodyPr/>
                    <a:lstStyle/>
                    <a:p>
                      <a:pPr>
                        <a:lnSpc>
                          <a:spcPct val="115000"/>
                        </a:lnSpc>
                      </a:pPr>
                      <a:r>
                        <a:rPr lang="en-US" sz="1000" b="1" strike="noStrike" spc="-1" dirty="0">
                          <a:solidFill>
                            <a:srgbClr val="FFFFFF"/>
                          </a:solidFill>
                          <a:latin typeface="Rockwell"/>
                        </a:rPr>
                        <a:t>/scratch </a:t>
                      </a:r>
                      <a:endParaRPr lang="en-US" sz="10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a:lstStyle/>
                    <a:p>
                      <a:pPr>
                        <a:lnSpc>
                          <a:spcPct val="115000"/>
                        </a:lnSpc>
                      </a:pPr>
                      <a:r>
                        <a:rPr lang="en-US" sz="1000" b="0" strike="noStrike" spc="-1">
                          <a:solidFill>
                            <a:srgbClr val="000000"/>
                          </a:solidFill>
                          <a:latin typeface="Rockwell"/>
                        </a:rPr>
                        <a:t>Computational work space </a:t>
                      </a:r>
                      <a:endParaRPr lang="en-US" sz="10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lstStyle/>
                    <a:p>
                      <a:pPr>
                        <a:lnSpc>
                          <a:spcPct val="115000"/>
                        </a:lnSpc>
                      </a:pPr>
                      <a:r>
                        <a:rPr lang="en-US" sz="1000" b="0" strike="noStrike" spc="-1">
                          <a:solidFill>
                            <a:srgbClr val="000000"/>
                          </a:solidFill>
                          <a:latin typeface="Rockwell"/>
                        </a:rPr>
                        <a:t>No </a:t>
                      </a:r>
                      <a:endParaRPr lang="en-US" sz="10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lstStyle/>
                    <a:p>
                      <a:pPr>
                        <a:lnSpc>
                          <a:spcPct val="115000"/>
                        </a:lnSpc>
                      </a:pPr>
                      <a:r>
                        <a:rPr lang="en-US" sz="1000" b="0" strike="noStrike" spc="-1">
                          <a:solidFill>
                            <a:srgbClr val="000000"/>
                          </a:solidFill>
                          <a:latin typeface="Rockwell"/>
                        </a:rPr>
                        <a:t> </a:t>
                      </a:r>
                      <a:endParaRPr lang="en-US" sz="10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lstStyle/>
                    <a:p>
                      <a:pPr>
                        <a:lnSpc>
                          <a:spcPct val="115000"/>
                        </a:lnSpc>
                      </a:pPr>
                      <a:r>
                        <a:rPr lang="en-US" sz="1000" b="0" strike="noStrike" spc="-1" dirty="0">
                          <a:solidFill>
                            <a:srgbClr val="000000"/>
                          </a:solidFill>
                          <a:latin typeface="Rockwell"/>
                        </a:rPr>
                        <a:t>GPFS</a:t>
                      </a:r>
                      <a:endParaRPr lang="en-US" sz="10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bl>
          </a:graphicData>
        </a:graphic>
      </p:graphicFrame>
      <p:sp>
        <p:nvSpPr>
          <p:cNvPr id="212" name="CustomShape 4"/>
          <p:cNvSpPr/>
          <p:nvPr/>
        </p:nvSpPr>
        <p:spPr>
          <a:xfrm>
            <a:off x="762120" y="3276720"/>
            <a:ext cx="7848360" cy="136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n-US" sz="1800" b="0" strike="noStrike" spc="-1">
              <a:latin typeface="Arial"/>
            </a:endParaRPr>
          </a:p>
          <a:p>
            <a:pPr>
              <a:lnSpc>
                <a:spcPct val="100000"/>
              </a:lnSpc>
            </a:pPr>
            <a:r>
              <a:rPr lang="en-US" sz="1400" b="1" strike="noStrike" spc="-1">
                <a:solidFill>
                  <a:srgbClr val="FFFFFF"/>
                </a:solidFill>
                <a:latin typeface="Rockwell"/>
              </a:rPr>
              <a:t>Important</a:t>
            </a:r>
            <a:r>
              <a:rPr lang="en-US" sz="1400" b="0" strike="noStrike" spc="-1">
                <a:solidFill>
                  <a:srgbClr val="FFFFFF"/>
                </a:solidFill>
                <a:latin typeface="Rockwell"/>
              </a:rPr>
              <a:t>: Of all the space, only </a:t>
            </a:r>
            <a:r>
              <a:rPr lang="en-US" sz="1400" b="1" strike="noStrike" spc="-1">
                <a:solidFill>
                  <a:srgbClr val="FFFFFF"/>
                </a:solidFill>
                <a:latin typeface="Rockwell"/>
              </a:rPr>
              <a:t>/scratch</a:t>
            </a:r>
            <a:r>
              <a:rPr lang="en-US" sz="1400" b="0" strike="noStrike" spc="-1">
                <a:solidFill>
                  <a:srgbClr val="FFFFFF"/>
                </a:solidFill>
                <a:latin typeface="Rockwell"/>
              </a:rPr>
              <a:t> should be used for computational purposes. </a:t>
            </a:r>
            <a:endParaRPr lang="en-US" sz="1400" b="0" strike="noStrike" spc="-1">
              <a:latin typeface="Arial"/>
            </a:endParaRPr>
          </a:p>
          <a:p>
            <a:pPr>
              <a:lnSpc>
                <a:spcPct val="100000"/>
              </a:lnSpc>
            </a:pPr>
            <a:r>
              <a:rPr lang="en-US" sz="1400" b="1" strike="noStrike" spc="-1">
                <a:solidFill>
                  <a:srgbClr val="FFFFFF"/>
                </a:solidFill>
                <a:latin typeface="Rockwell"/>
              </a:rPr>
              <a:t>*Note: </a:t>
            </a:r>
            <a:r>
              <a:rPr lang="en-US" sz="1400" b="0" strike="noStrike" spc="-1">
                <a:solidFill>
                  <a:srgbClr val="FFFFFF"/>
                </a:solidFill>
                <a:latin typeface="Rockwell"/>
              </a:rPr>
              <a:t> Capacity of the </a:t>
            </a:r>
            <a:r>
              <a:rPr lang="en-US" sz="1400" b="1" strike="noStrike" spc="-1">
                <a:solidFill>
                  <a:srgbClr val="FFFFFF"/>
                </a:solidFill>
                <a:latin typeface="Rockwell"/>
              </a:rPr>
              <a:t>/home</a:t>
            </a:r>
            <a:r>
              <a:rPr lang="en-US" sz="1400" b="0" strike="noStrike" spc="-1">
                <a:solidFill>
                  <a:srgbClr val="FFFFFF"/>
                </a:solidFill>
                <a:latin typeface="Rockwell"/>
              </a:rPr>
              <a:t> file system varies from cluster to cluster. Each cluster has its own </a:t>
            </a:r>
            <a:r>
              <a:rPr lang="en-US" sz="1400" b="1" strike="noStrike" spc="-1">
                <a:solidFill>
                  <a:srgbClr val="FFFFFF"/>
                </a:solidFill>
                <a:latin typeface="Rockwell"/>
              </a:rPr>
              <a:t>/</a:t>
            </a:r>
            <a:r>
              <a:rPr lang="en-US" sz="1400" b="1" strike="noStrike" spc="-1">
                <a:solidFill>
                  <a:srgbClr val="FFFFFF"/>
                </a:solidFill>
                <a:latin typeface="Times New Roman"/>
              </a:rPr>
              <a:t>home</a:t>
            </a:r>
            <a:r>
              <a:rPr lang="en-US" sz="1400" b="0" strike="noStrike" spc="-1">
                <a:solidFill>
                  <a:srgbClr val="FFFFFF"/>
                </a:solidFill>
                <a:latin typeface="Times New Roman"/>
              </a:rPr>
              <a:t>.   </a:t>
            </a:r>
            <a:endParaRPr lang="en-US" sz="1400" b="0" strike="noStrike" spc="-1">
              <a:latin typeface="Arial"/>
            </a:endParaRPr>
          </a:p>
          <a:p>
            <a:pPr>
              <a:lnSpc>
                <a:spcPct val="100000"/>
              </a:lnSpc>
            </a:pPr>
            <a:r>
              <a:rPr lang="en-US" sz="1400" b="0" strike="noStrike" spc="-1">
                <a:solidFill>
                  <a:srgbClr val="FFFFFF"/>
                </a:solidFill>
                <a:latin typeface="Times New Roman"/>
              </a:rPr>
              <a:t>When an account reaches 100% of its allocation, job shows DISK QUOTA error.</a:t>
            </a:r>
            <a:endParaRPr lang="en-US" sz="1400" b="0" strike="noStrike" spc="-1">
              <a:latin typeface="Arial"/>
            </a:endParaRPr>
          </a:p>
        </p:txBody>
      </p:sp>
      <p:sp>
        <p:nvSpPr>
          <p:cNvPr id="213" name="CustomShape 5"/>
          <p:cNvSpPr/>
          <p:nvPr/>
        </p:nvSpPr>
        <p:spPr>
          <a:xfrm>
            <a:off x="838080" y="4230720"/>
            <a:ext cx="7391160" cy="72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n-US" sz="1800" b="0" strike="noStrike" spc="-1" dirty="0">
              <a:latin typeface="Arial"/>
            </a:endParaRPr>
          </a:p>
          <a:p>
            <a:pPr>
              <a:lnSpc>
                <a:spcPct val="100000"/>
              </a:lnSpc>
            </a:pPr>
            <a:r>
              <a:rPr lang="en-US" sz="1400" b="1" strike="noStrike" spc="-1" dirty="0">
                <a:solidFill>
                  <a:srgbClr val="FFFFFF"/>
                </a:solidFill>
                <a:latin typeface="Times New Roman"/>
              </a:rPr>
              <a:t>Automatic File Deletion Policy</a:t>
            </a:r>
            <a:endParaRPr lang="en-US" sz="1400" b="0" strike="noStrike" spc="-1" dirty="0">
              <a:latin typeface="Arial"/>
            </a:endParaRPr>
          </a:p>
          <a:p>
            <a:pPr>
              <a:lnSpc>
                <a:spcPct val="100000"/>
              </a:lnSpc>
            </a:pPr>
            <a:r>
              <a:rPr lang="en-US" sz="1400" b="0" strike="noStrike" spc="-1" dirty="0">
                <a:solidFill>
                  <a:srgbClr val="FFFFFF"/>
                </a:solidFill>
                <a:latin typeface="Times New Roman"/>
              </a:rPr>
              <a:t>The table below describes the policy concerning the automatic deletion of files.</a:t>
            </a:r>
            <a:endParaRPr lang="en-US" sz="1400" b="0" strike="noStrike" spc="-1" dirty="0">
              <a:latin typeface="Arial"/>
            </a:endParaRPr>
          </a:p>
        </p:txBody>
      </p:sp>
      <p:graphicFrame>
        <p:nvGraphicFramePr>
          <p:cNvPr id="214" name="Table 6"/>
          <p:cNvGraphicFramePr/>
          <p:nvPr/>
        </p:nvGraphicFramePr>
        <p:xfrm>
          <a:off x="1104840" y="5105520"/>
          <a:ext cx="6857640" cy="1356732"/>
        </p:xfrm>
        <a:graphic>
          <a:graphicData uri="http://schemas.openxmlformats.org/drawingml/2006/table">
            <a:tbl>
              <a:tblPr/>
              <a:tblGrid>
                <a:gridCol w="2624040"/>
                <a:gridCol w="4233600"/>
              </a:tblGrid>
              <a:tr h="201600">
                <a:tc>
                  <a:txBody>
                    <a:bodyPr/>
                    <a:lstStyle/>
                    <a:p>
                      <a:pPr algn="ctr">
                        <a:lnSpc>
                          <a:spcPct val="115000"/>
                        </a:lnSpc>
                      </a:pPr>
                      <a:r>
                        <a:rPr lang="en-US" sz="1200" b="1" strike="noStrike" spc="-1" dirty="0">
                          <a:solidFill>
                            <a:srgbClr val="FFFFFF"/>
                          </a:solidFill>
                          <a:latin typeface="Rockwell"/>
                        </a:rPr>
                        <a:t> </a:t>
                      </a:r>
                      <a:r>
                        <a:rPr lang="en-US" sz="1000" b="1" strike="noStrike" spc="-1" dirty="0">
                          <a:solidFill>
                            <a:srgbClr val="FFFFFF"/>
                          </a:solidFill>
                          <a:latin typeface="Rockwell"/>
                        </a:rPr>
                        <a:t>Space </a:t>
                      </a:r>
                      <a:endParaRPr lang="en-US" sz="10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a:txBody>
                    <a:bodyPr/>
                    <a:lstStyle/>
                    <a:p>
                      <a:pPr algn="ctr">
                        <a:lnSpc>
                          <a:spcPts val="1134"/>
                        </a:lnSpc>
                      </a:pPr>
                      <a:r>
                        <a:rPr lang="en-US" sz="1000" b="1" strike="noStrike" spc="-1">
                          <a:solidFill>
                            <a:srgbClr val="FFFFFF"/>
                          </a:solidFill>
                          <a:latin typeface="Rockwell"/>
                        </a:rPr>
                        <a:t>Automatic File Deletion Policy </a:t>
                      </a:r>
                      <a:endParaRPr lang="en-US" sz="1000" b="0" strike="noStrike" spc="-1">
                        <a:latin typeface="Arial"/>
                      </a:endParaRPr>
                    </a:p>
                  </a:txBody>
                  <a:tcPr marL="9360" marR="936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r>
              <a:tr h="171360">
                <a:tc>
                  <a:txBody>
                    <a:bodyPr/>
                    <a:lstStyle/>
                    <a:p>
                      <a:pPr>
                        <a:lnSpc>
                          <a:spcPct val="115000"/>
                        </a:lnSpc>
                      </a:pPr>
                      <a:r>
                        <a:rPr lang="en-US" sz="1000" b="1" strike="noStrike" spc="-1">
                          <a:solidFill>
                            <a:srgbClr val="FFFFFF"/>
                          </a:solidFill>
                          <a:latin typeface="Rockwell"/>
                        </a:rPr>
                        <a:t>/home </a:t>
                      </a:r>
                      <a:endParaRPr lang="en-US" sz="1000" b="0" strike="noStrike" spc="-1">
                        <a:latin typeface="Arial"/>
                      </a:endParaRPr>
                    </a:p>
                  </a:txBody>
                  <a:tcPr marL="9360" marR="936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5B9BD5"/>
                    </a:solidFill>
                  </a:tcPr>
                </a:tc>
                <a:tc>
                  <a:txBody>
                    <a:bodyPr/>
                    <a:lstStyle/>
                    <a:p>
                      <a:pPr>
                        <a:lnSpc>
                          <a:spcPct val="115000"/>
                        </a:lnSpc>
                      </a:pPr>
                      <a:r>
                        <a:rPr lang="en-US" sz="1000" b="0" strike="noStrike" spc="-1">
                          <a:solidFill>
                            <a:srgbClr val="000000"/>
                          </a:solidFill>
                          <a:latin typeface="Rockwell"/>
                        </a:rPr>
                        <a:t>none </a:t>
                      </a:r>
                      <a:endParaRPr lang="en-US" sz="1000" b="0" strike="noStrike" spc="-1">
                        <a:latin typeface="Arial"/>
                      </a:endParaRPr>
                    </a:p>
                  </a:txBody>
                  <a:tcPr marL="9360" marR="936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1DEEF"/>
                    </a:solidFill>
                  </a:tcPr>
                </a:tc>
              </a:tr>
              <a:tr h="346320">
                <a:tc>
                  <a:txBody>
                    <a:bodyPr/>
                    <a:lstStyle/>
                    <a:p>
                      <a:pPr>
                        <a:lnSpc>
                          <a:spcPct val="115000"/>
                        </a:lnSpc>
                      </a:pPr>
                      <a:r>
                        <a:rPr lang="en-US" sz="1000" b="1" strike="noStrike" spc="-1">
                          <a:solidFill>
                            <a:srgbClr val="FFFFFF"/>
                          </a:solidFill>
                          <a:latin typeface="Rockwell"/>
                        </a:rPr>
                        <a:t>/scratch </a:t>
                      </a:r>
                      <a:endParaRPr lang="en-US" sz="10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a:lstStyle/>
                    <a:p>
                      <a:pPr>
                        <a:lnSpc>
                          <a:spcPct val="115000"/>
                        </a:lnSpc>
                      </a:pPr>
                      <a:r>
                        <a:rPr lang="en-US" sz="1000" b="0" strike="noStrike" spc="-1">
                          <a:solidFill>
                            <a:srgbClr val="000000"/>
                          </a:solidFill>
                          <a:latin typeface="Rockwell"/>
                        </a:rPr>
                        <a:t>Files may be deleted without warning if it idle for more than 1 week. </a:t>
                      </a:r>
                      <a:endParaRPr lang="en-US" sz="10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346320">
                <a:tc>
                  <a:txBody>
                    <a:bodyPr/>
                    <a:lstStyle/>
                    <a:p>
                      <a:pPr>
                        <a:lnSpc>
                          <a:spcPct val="115000"/>
                        </a:lnSpc>
                      </a:pPr>
                      <a:r>
                        <a:rPr lang="en-US" sz="1000" b="1" strike="noStrike" spc="-1" dirty="0">
                          <a:solidFill>
                            <a:srgbClr val="FFFFFF"/>
                          </a:solidFill>
                          <a:latin typeface="Rockwell"/>
                        </a:rPr>
                        <a:t>ALL </a:t>
                      </a:r>
                      <a:endParaRPr lang="en-US" sz="10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a:lstStyle/>
                    <a:p>
                      <a:pPr>
                        <a:lnSpc>
                          <a:spcPct val="115000"/>
                        </a:lnSpc>
                      </a:pPr>
                      <a:r>
                        <a:rPr lang="en-US" sz="1000" b="0" strike="noStrike" spc="-1" dirty="0">
                          <a:solidFill>
                            <a:srgbClr val="000000"/>
                          </a:solidFill>
                          <a:latin typeface="Rockwell"/>
                        </a:rPr>
                        <a:t>ALL /home and /scratch files associated with expired accounts will be automatically deleted 3 months after account expiration. </a:t>
                      </a:r>
                      <a:endParaRPr lang="en-US" sz="10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extShape 1"/>
          <p:cNvSpPr txBox="1"/>
          <p:nvPr/>
        </p:nvSpPr>
        <p:spPr>
          <a:xfrm>
            <a:off x="152280" y="457200"/>
            <a:ext cx="8838720" cy="761760"/>
          </a:xfrm>
          <a:prstGeom prst="rect">
            <a:avLst/>
          </a:prstGeom>
          <a:noFill/>
          <a:ln>
            <a:noFill/>
          </a:ln>
        </p:spPr>
        <p:txBody>
          <a:bodyPr anchor="ctr">
            <a:normAutofit fontScale="77500" lnSpcReduction="20000"/>
          </a:bodyPr>
          <a:lstStyle/>
          <a:p>
            <a:pPr algn="ctr">
              <a:lnSpc>
                <a:spcPct val="100000"/>
              </a:lnSpc>
            </a:pPr>
            <a:r>
              <a:rPr lang="en-US" sz="3400" b="1" strike="noStrike" cap="all" spc="-1" dirty="0">
                <a:solidFill>
                  <a:srgbClr val="FFC000"/>
                </a:solidFill>
                <a:latin typeface="Bookman Old Style"/>
              </a:rPr>
              <a:t>Accessing Supercomputing Machines</a:t>
            </a:r>
            <a:r>
              <a:rPr dirty="0"/>
              <a:t/>
            </a:r>
            <a:br>
              <a:rPr dirty="0"/>
            </a:br>
            <a:endParaRPr lang="en-US" sz="3400" b="0" strike="noStrike" spc="-1" dirty="0">
              <a:solidFill>
                <a:srgbClr val="FFFFFF"/>
              </a:solidFill>
              <a:latin typeface="Rockwell"/>
            </a:endParaRPr>
          </a:p>
        </p:txBody>
      </p:sp>
      <p:sp>
        <p:nvSpPr>
          <p:cNvPr id="216" name="TextShape 2"/>
          <p:cNvSpPr txBox="1"/>
          <p:nvPr/>
        </p:nvSpPr>
        <p:spPr>
          <a:xfrm>
            <a:off x="457200" y="1371600"/>
            <a:ext cx="8229240" cy="4723920"/>
          </a:xfrm>
          <a:prstGeom prst="rect">
            <a:avLst/>
          </a:prstGeom>
          <a:noFill/>
          <a:ln>
            <a:noFill/>
          </a:ln>
        </p:spPr>
        <p:txBody>
          <a:bodyPr>
            <a:normAutofit fontScale="55000" lnSpcReduction="20000"/>
          </a:bodyPr>
          <a:lstStyle/>
          <a:p>
            <a:pPr>
              <a:lnSpc>
                <a:spcPct val="100000"/>
              </a:lnSpc>
            </a:pPr>
            <a:r>
              <a:rPr lang="en-US" sz="3400" b="1" strike="noStrike" spc="-1" dirty="0">
                <a:solidFill>
                  <a:srgbClr val="00B050"/>
                </a:solidFill>
                <a:latin typeface="Times New Roman"/>
              </a:rPr>
              <a:t>Window's User:</a:t>
            </a:r>
            <a:r>
              <a:rPr lang="en-US" sz="3400" b="0" strike="noStrike" spc="-1" dirty="0">
                <a:solidFill>
                  <a:srgbClr val="FFFFFF"/>
                </a:solidFill>
                <a:latin typeface="Times New Roman"/>
              </a:rPr>
              <a:t> </a:t>
            </a:r>
            <a:endParaRPr lang="en-US" sz="3400" b="0" strike="noStrike" spc="-1" dirty="0">
              <a:solidFill>
                <a:srgbClr val="FFFFFF"/>
              </a:solidFill>
              <a:latin typeface="Rockwell"/>
            </a:endParaRPr>
          </a:p>
          <a:p>
            <a:pPr>
              <a:lnSpc>
                <a:spcPct val="100000"/>
              </a:lnSpc>
            </a:pPr>
            <a:endParaRPr lang="en-US" sz="3400" b="0" strike="noStrike" spc="-1" dirty="0">
              <a:solidFill>
                <a:srgbClr val="FFFFFF"/>
              </a:solidFill>
              <a:latin typeface="Rockwell"/>
            </a:endParaRPr>
          </a:p>
          <a:p>
            <a:pPr>
              <a:lnSpc>
                <a:spcPct val="100000"/>
              </a:lnSpc>
            </a:pPr>
            <a:r>
              <a:rPr lang="en-US" sz="3400" b="0" strike="noStrike" spc="-1" dirty="0">
                <a:solidFill>
                  <a:srgbClr val="FFFFFF"/>
                </a:solidFill>
                <a:latin typeface="Times New Roman"/>
              </a:rPr>
              <a:t>1. Please install SSH client from ftp://ftp.iitm.ac.in/ssh/SSHSecureShellClient-3.2.9.exe on</a:t>
            </a:r>
            <a:endParaRPr lang="en-US" sz="3400" b="0" strike="noStrike" spc="-1" dirty="0">
              <a:solidFill>
                <a:srgbClr val="FFFFFF"/>
              </a:solidFill>
              <a:latin typeface="Rockwell"/>
            </a:endParaRPr>
          </a:p>
          <a:p>
            <a:pPr>
              <a:lnSpc>
                <a:spcPct val="100000"/>
              </a:lnSpc>
            </a:pPr>
            <a:r>
              <a:rPr lang="en-US" sz="3400" b="0" strike="noStrike" spc="-1" dirty="0">
                <a:solidFill>
                  <a:srgbClr val="FFFFFF"/>
                </a:solidFill>
                <a:latin typeface="Times New Roman"/>
              </a:rPr>
              <a:t>your local system.</a:t>
            </a:r>
            <a:endParaRPr lang="en-US" sz="3400" b="0" strike="noStrike" spc="-1" dirty="0">
              <a:solidFill>
                <a:srgbClr val="FFFFFF"/>
              </a:solidFill>
              <a:latin typeface="Rockwell"/>
            </a:endParaRPr>
          </a:p>
          <a:p>
            <a:pPr>
              <a:lnSpc>
                <a:spcPct val="100000"/>
              </a:lnSpc>
            </a:pPr>
            <a:r>
              <a:rPr lang="en-US" sz="3400" b="0" strike="noStrike" spc="-1" dirty="0">
                <a:solidFill>
                  <a:srgbClr val="FFFFFF"/>
                </a:solidFill>
                <a:latin typeface="Times New Roman"/>
              </a:rPr>
              <a:t>2. Click on the SSH secure shell client icon.</a:t>
            </a:r>
            <a:endParaRPr lang="en-US" sz="3400" b="0" strike="noStrike" spc="-1" dirty="0">
              <a:solidFill>
                <a:srgbClr val="FFFFFF"/>
              </a:solidFill>
              <a:latin typeface="Rockwell"/>
            </a:endParaRPr>
          </a:p>
          <a:p>
            <a:pPr>
              <a:lnSpc>
                <a:spcPct val="100000"/>
              </a:lnSpc>
            </a:pPr>
            <a:r>
              <a:rPr lang="en-US" sz="3400" b="0" strike="noStrike" spc="-1" dirty="0">
                <a:solidFill>
                  <a:srgbClr val="FFFFFF"/>
                </a:solidFill>
                <a:latin typeface="Times New Roman"/>
              </a:rPr>
              <a:t>3. Please click the Quick Connect Button.</a:t>
            </a:r>
            <a:endParaRPr lang="en-US" sz="3400" b="0" strike="noStrike" spc="-1" dirty="0">
              <a:solidFill>
                <a:srgbClr val="FFFFFF"/>
              </a:solidFill>
              <a:latin typeface="Rockwell"/>
            </a:endParaRPr>
          </a:p>
          <a:p>
            <a:pPr>
              <a:lnSpc>
                <a:spcPct val="100000"/>
              </a:lnSpc>
            </a:pPr>
            <a:r>
              <a:rPr lang="en-US" sz="3400" b="0" strike="noStrike" spc="-1" dirty="0">
                <a:solidFill>
                  <a:srgbClr val="FFFFFF"/>
                </a:solidFill>
                <a:latin typeface="Times New Roman"/>
              </a:rPr>
              <a:t>4. Please enter the following details:</a:t>
            </a:r>
            <a:endParaRPr lang="en-US" sz="3400" b="0" strike="noStrike" spc="-1" dirty="0">
              <a:solidFill>
                <a:srgbClr val="FFFFFF"/>
              </a:solidFill>
              <a:latin typeface="Rockwell"/>
            </a:endParaRPr>
          </a:p>
          <a:p>
            <a:pPr>
              <a:lnSpc>
                <a:spcPct val="100000"/>
              </a:lnSpc>
            </a:pPr>
            <a:r>
              <a:rPr lang="en-US" sz="3400" b="0" strike="noStrike" spc="-1" dirty="0">
                <a:solidFill>
                  <a:srgbClr val="FFFFFF"/>
                </a:solidFill>
                <a:latin typeface="Times New Roman"/>
              </a:rPr>
              <a:t>Hostname: virgo.iitm.ac.in</a:t>
            </a:r>
            <a:endParaRPr lang="en-US" sz="3400" b="0" strike="noStrike" spc="-1" dirty="0">
              <a:solidFill>
                <a:srgbClr val="FFFFFF"/>
              </a:solidFill>
              <a:latin typeface="Rockwell"/>
            </a:endParaRPr>
          </a:p>
          <a:p>
            <a:pPr>
              <a:lnSpc>
                <a:spcPct val="100000"/>
              </a:lnSpc>
            </a:pPr>
            <a:r>
              <a:rPr lang="en-US" sz="3400" b="0" strike="noStrike" spc="-1" dirty="0">
                <a:solidFill>
                  <a:srgbClr val="FFFFFF"/>
                </a:solidFill>
                <a:latin typeface="Times New Roman"/>
              </a:rPr>
              <a:t>Username: &lt;your user account&gt;</a:t>
            </a:r>
            <a:endParaRPr lang="en-US" sz="3400" b="0" strike="noStrike" spc="-1" dirty="0">
              <a:solidFill>
                <a:srgbClr val="FFFFFF"/>
              </a:solidFill>
              <a:latin typeface="Rockwell"/>
            </a:endParaRPr>
          </a:p>
          <a:p>
            <a:pPr>
              <a:lnSpc>
                <a:spcPct val="100000"/>
              </a:lnSpc>
            </a:pPr>
            <a:r>
              <a:rPr lang="en-US" sz="3400" b="0" strike="noStrike" spc="-1" dirty="0">
                <a:solidFill>
                  <a:srgbClr val="FFFFFF"/>
                </a:solidFill>
                <a:latin typeface="Times New Roman"/>
              </a:rPr>
              <a:t>Click on connect, it will prompt for password, and then enter your respective password.</a:t>
            </a:r>
            <a:r>
              <a:rPr lang="en-US" sz="3400" b="1" strike="noStrike" spc="-1" dirty="0">
                <a:solidFill>
                  <a:srgbClr val="FFFFFF"/>
                </a:solidFill>
                <a:latin typeface="Times New Roman"/>
              </a:rPr>
              <a:t> </a:t>
            </a:r>
            <a:endParaRPr lang="en-US" sz="3400" b="0" strike="noStrike" spc="-1" dirty="0">
              <a:solidFill>
                <a:srgbClr val="FFFFFF"/>
              </a:solidFill>
              <a:latin typeface="Rockwell"/>
            </a:endParaRPr>
          </a:p>
          <a:p>
            <a:pPr>
              <a:lnSpc>
                <a:spcPct val="100000"/>
              </a:lnSpc>
            </a:pPr>
            <a:endParaRPr lang="en-US" sz="3400" b="0" strike="noStrike" spc="-1" dirty="0">
              <a:solidFill>
                <a:srgbClr val="FFFFFF"/>
              </a:solidFill>
              <a:latin typeface="Rockwell"/>
            </a:endParaRPr>
          </a:p>
          <a:p>
            <a:pPr>
              <a:lnSpc>
                <a:spcPct val="100000"/>
              </a:lnSpc>
            </a:pPr>
            <a:r>
              <a:rPr lang="en-US" sz="3400" b="1" strike="noStrike" spc="-1" dirty="0">
                <a:solidFill>
                  <a:srgbClr val="00B050"/>
                </a:solidFill>
                <a:latin typeface="Times New Roman"/>
              </a:rPr>
              <a:t>Linux Users:</a:t>
            </a:r>
            <a:endParaRPr lang="en-US" sz="3400" b="0" strike="noStrike" spc="-1" dirty="0">
              <a:solidFill>
                <a:srgbClr val="FFFFFF"/>
              </a:solidFill>
              <a:latin typeface="Rockwell"/>
            </a:endParaRPr>
          </a:p>
          <a:p>
            <a:pPr>
              <a:lnSpc>
                <a:spcPct val="100000"/>
              </a:lnSpc>
            </a:pPr>
            <a:endParaRPr lang="en-US" sz="3400" b="0" strike="noStrike" spc="-1" dirty="0">
              <a:solidFill>
                <a:srgbClr val="FFFFFF"/>
              </a:solidFill>
              <a:latin typeface="Rockwell"/>
            </a:endParaRPr>
          </a:p>
          <a:p>
            <a:pPr>
              <a:lnSpc>
                <a:spcPct val="100000"/>
              </a:lnSpc>
            </a:pPr>
            <a:r>
              <a:rPr lang="en-US" sz="3400" b="0" strike="noStrike" spc="-1" dirty="0">
                <a:solidFill>
                  <a:srgbClr val="FFFFFF"/>
                </a:solidFill>
                <a:latin typeface="Times New Roman"/>
              </a:rPr>
              <a:t>1. Open the Terminal, and type</a:t>
            </a:r>
            <a:endParaRPr lang="en-US" sz="3400" b="0" strike="noStrike" spc="-1" dirty="0">
              <a:solidFill>
                <a:srgbClr val="FFFFFF"/>
              </a:solidFill>
              <a:latin typeface="Rockwell"/>
            </a:endParaRPr>
          </a:p>
          <a:p>
            <a:pPr>
              <a:lnSpc>
                <a:spcPct val="100000"/>
              </a:lnSpc>
            </a:pPr>
            <a:r>
              <a:rPr lang="en-US" sz="3400" b="0" strike="noStrike" spc="-1" dirty="0" err="1">
                <a:solidFill>
                  <a:srgbClr val="FFFFFF"/>
                </a:solidFill>
                <a:latin typeface="Times New Roman"/>
              </a:rPr>
              <a:t>ssh</a:t>
            </a:r>
            <a:r>
              <a:rPr lang="en-US" sz="3400" b="0" strike="noStrike" spc="-1" dirty="0">
                <a:solidFill>
                  <a:srgbClr val="FFFFFF"/>
                </a:solidFill>
                <a:latin typeface="Times New Roman"/>
              </a:rPr>
              <a:t> &lt;your account name&gt;@virgo.iitm.ac.in</a:t>
            </a:r>
            <a:endParaRPr lang="en-US" sz="3400" b="0" strike="noStrike" spc="-1" dirty="0">
              <a:solidFill>
                <a:srgbClr val="FFFFFF"/>
              </a:solidFill>
              <a:latin typeface="Rockwell"/>
            </a:endParaRPr>
          </a:p>
          <a:p>
            <a:pPr>
              <a:lnSpc>
                <a:spcPct val="100000"/>
              </a:lnSpc>
            </a:pPr>
            <a:r>
              <a:rPr lang="en-US" sz="3400" b="0" strike="noStrike" spc="-1" dirty="0">
                <a:solidFill>
                  <a:srgbClr val="FFFFFF"/>
                </a:solidFill>
                <a:latin typeface="Times New Roman"/>
              </a:rPr>
              <a:t>It will prompt for password, enter your respective password.</a:t>
            </a:r>
            <a:endParaRPr lang="en-US" sz="3400" b="0" strike="noStrike" spc="-1" dirty="0">
              <a:solidFill>
                <a:srgbClr val="FFFFFF"/>
              </a:solidFill>
              <a:latin typeface="Rockwell"/>
            </a:endParaRPr>
          </a:p>
          <a:p>
            <a:pPr>
              <a:lnSpc>
                <a:spcPct val="100000"/>
              </a:lnSpc>
            </a:pPr>
            <a:r>
              <a:rPr lang="en-US" sz="3400" b="0" strike="noStrike" spc="-1" dirty="0">
                <a:solidFill>
                  <a:srgbClr val="FFFFFF"/>
                </a:solidFill>
                <a:latin typeface="Times New Roman"/>
              </a:rPr>
              <a:t>After successful login, You are on to your home directory.</a:t>
            </a:r>
            <a:endParaRPr lang="en-US" sz="3400" b="0" strike="noStrike" spc="-1" dirty="0">
              <a:solidFill>
                <a:srgbClr val="FFFFFF"/>
              </a:solidFill>
              <a:latin typeface="Rockwell"/>
            </a:endParaRPr>
          </a:p>
          <a:p>
            <a:pPr>
              <a:lnSpc>
                <a:spcPct val="100000"/>
              </a:lnSpc>
              <a:spcBef>
                <a:spcPts val="1001"/>
              </a:spcBef>
            </a:pPr>
            <a:endParaRPr lang="en-US" sz="3400" b="0" strike="noStrike" spc="-1" dirty="0">
              <a:solidFill>
                <a:srgbClr val="FFFFFF"/>
              </a:solidFill>
              <a:latin typeface="Rockwe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extShape 1"/>
          <p:cNvSpPr txBox="1"/>
          <p:nvPr/>
        </p:nvSpPr>
        <p:spPr>
          <a:xfrm>
            <a:off x="457200" y="76320"/>
            <a:ext cx="7467120" cy="761760"/>
          </a:xfrm>
          <a:prstGeom prst="rect">
            <a:avLst/>
          </a:prstGeom>
          <a:noFill/>
          <a:ln>
            <a:noFill/>
          </a:ln>
        </p:spPr>
        <p:txBody>
          <a:bodyPr anchor="ctr">
            <a:normAutofit/>
          </a:bodyPr>
          <a:lstStyle/>
          <a:p>
            <a:pPr algn="ctr">
              <a:lnSpc>
                <a:spcPct val="90000"/>
              </a:lnSpc>
            </a:pPr>
            <a:r>
              <a:rPr lang="en-US" sz="3400" b="1" strike="noStrike" cap="all" spc="-1">
                <a:solidFill>
                  <a:srgbClr val="FFC000"/>
                </a:solidFill>
                <a:latin typeface="Bookman Old Style"/>
              </a:rPr>
              <a:t>Job Submission</a:t>
            </a:r>
            <a:r>
              <a:rPr lang="en-US" sz="1300" b="1" strike="noStrike" cap="all" spc="-1">
                <a:solidFill>
                  <a:srgbClr val="FFC000"/>
                </a:solidFill>
                <a:latin typeface="Bookman Old Style"/>
              </a:rPr>
              <a:t>-</a:t>
            </a:r>
            <a:endParaRPr lang="en-US" sz="1300" b="0" strike="noStrike" spc="-1">
              <a:solidFill>
                <a:srgbClr val="FFFFFF"/>
              </a:solidFill>
              <a:latin typeface="Rockwell"/>
            </a:endParaRPr>
          </a:p>
        </p:txBody>
      </p:sp>
      <p:sp>
        <p:nvSpPr>
          <p:cNvPr id="218" name="TextShape 2"/>
          <p:cNvSpPr txBox="1"/>
          <p:nvPr/>
        </p:nvSpPr>
        <p:spPr>
          <a:xfrm>
            <a:off x="457200" y="914400"/>
            <a:ext cx="7467120" cy="5559120"/>
          </a:xfrm>
          <a:prstGeom prst="rect">
            <a:avLst/>
          </a:prstGeom>
          <a:noFill/>
          <a:ln>
            <a:noFill/>
          </a:ln>
        </p:spPr>
        <p:txBody>
          <a:bodyPr>
            <a:normAutofit/>
          </a:bodyPr>
          <a:lstStyle/>
          <a:p>
            <a:pPr marL="228600" indent="-228240">
              <a:lnSpc>
                <a:spcPct val="120000"/>
              </a:lnSpc>
              <a:spcBef>
                <a:spcPts val="1001"/>
              </a:spcBef>
              <a:buClr>
                <a:srgbClr val="FFFFFF"/>
              </a:buClr>
              <a:buFont typeface="Arial"/>
              <a:buChar char="•"/>
            </a:pPr>
            <a:r>
              <a:rPr lang="en-US" sz="1600" b="0" strike="noStrike" spc="-1" dirty="0">
                <a:solidFill>
                  <a:srgbClr val="FFFFFF"/>
                </a:solidFill>
                <a:latin typeface="Times New Roman"/>
              </a:rPr>
              <a:t>If you have never used a Cluster, or are not familiar with this cluster, YOU WILL NEED to read and follow the instructions below to become familiar with how to run jobs on HPC</a:t>
            </a:r>
            <a:endParaRPr lang="en-US" sz="1600" b="0" strike="noStrike" spc="-1" dirty="0">
              <a:solidFill>
                <a:srgbClr val="FFFFFF"/>
              </a:solidFill>
              <a:latin typeface="Rockwell"/>
            </a:endParaRPr>
          </a:p>
          <a:p>
            <a:pPr>
              <a:lnSpc>
                <a:spcPct val="100000"/>
              </a:lnSpc>
              <a:spcBef>
                <a:spcPts val="1001"/>
              </a:spcBef>
            </a:pPr>
            <a:r>
              <a:rPr lang="en-US" sz="1600" b="1" u="sng" strike="noStrike" spc="-1" dirty="0">
                <a:solidFill>
                  <a:srgbClr val="92D050"/>
                </a:solidFill>
                <a:uFillTx/>
                <a:latin typeface="Times New Roman"/>
              </a:rPr>
              <a:t>Job Submission Information</a:t>
            </a:r>
            <a:endParaRPr lang="en-US" sz="1600" b="0" strike="noStrike" spc="-1" dirty="0">
              <a:solidFill>
                <a:srgbClr val="FFFFFF"/>
              </a:solidFill>
              <a:latin typeface="Rockwell"/>
            </a:endParaRPr>
          </a:p>
          <a:p>
            <a:pPr>
              <a:lnSpc>
                <a:spcPct val="100000"/>
              </a:lnSpc>
              <a:spcBef>
                <a:spcPts val="1001"/>
              </a:spcBef>
            </a:pPr>
            <a:r>
              <a:rPr lang="en-US" sz="1600" b="0" strike="noStrike" spc="-1" dirty="0">
                <a:solidFill>
                  <a:srgbClr val="FFFFFF"/>
                </a:solidFill>
                <a:latin typeface="Times New Roman"/>
              </a:rPr>
              <a:t>Create a subdirectory in your home directory and copy/create a input file inside that and then create load leveler-script for your program/executable. </a:t>
            </a:r>
            <a:endParaRPr lang="en-US" sz="1600" b="0" strike="noStrike" spc="-1" dirty="0">
              <a:solidFill>
                <a:srgbClr val="FFFFFF"/>
              </a:solidFill>
              <a:latin typeface="Rockwell"/>
            </a:endParaRPr>
          </a:p>
          <a:p>
            <a:pPr>
              <a:lnSpc>
                <a:spcPct val="100000"/>
              </a:lnSpc>
              <a:spcBef>
                <a:spcPts val="1001"/>
              </a:spcBef>
            </a:pPr>
            <a:r>
              <a:rPr lang="en-US" sz="1600" b="0" strike="noStrike" spc="-1" dirty="0">
                <a:solidFill>
                  <a:srgbClr val="FFFFFF"/>
                </a:solidFill>
                <a:latin typeface="Times New Roman"/>
              </a:rPr>
              <a:t>A Load leveler-script is just like a shell script, with some additional Load Leveler-specific environment </a:t>
            </a:r>
            <a:r>
              <a:rPr lang="en-US" sz="1600" b="0" strike="noStrike" spc="-1" dirty="0" err="1">
                <a:solidFill>
                  <a:srgbClr val="FFFFFF"/>
                </a:solidFill>
                <a:latin typeface="Times New Roman"/>
              </a:rPr>
              <a:t>definitions.The</a:t>
            </a:r>
            <a:r>
              <a:rPr lang="en-US" sz="1600" b="0" strike="noStrike" spc="-1" dirty="0">
                <a:solidFill>
                  <a:srgbClr val="FFFFFF"/>
                </a:solidFill>
                <a:latin typeface="Times New Roman"/>
              </a:rPr>
              <a:t> </a:t>
            </a:r>
            <a:r>
              <a:rPr lang="en-US" sz="1600" b="1" strike="noStrike" spc="-1" dirty="0">
                <a:solidFill>
                  <a:srgbClr val="FFFFFF"/>
                </a:solidFill>
                <a:latin typeface="Times New Roman"/>
              </a:rPr>
              <a:t>example Load Leveler-script is available under </a:t>
            </a:r>
            <a:r>
              <a:rPr lang="en-US" sz="1600" b="1" strike="noStrike" spc="-1" dirty="0">
                <a:solidFill>
                  <a:srgbClr val="00B0F0"/>
                </a:solidFill>
                <a:latin typeface="Times New Roman"/>
              </a:rPr>
              <a:t>hpce--&gt;Virgo Info-</a:t>
            </a:r>
            <a:r>
              <a:rPr lang="en-US" sz="1600" b="1" strike="noStrike" spc="-1" dirty="0" smtClean="0">
                <a:solidFill>
                  <a:srgbClr val="00B0F0"/>
                </a:solidFill>
                <a:latin typeface="Times New Roman"/>
              </a:rPr>
              <a:t>-&gt;Job </a:t>
            </a:r>
            <a:r>
              <a:rPr lang="en-US" sz="1600" b="1" strike="noStrike" spc="-1" dirty="0">
                <a:solidFill>
                  <a:srgbClr val="00B0F0"/>
                </a:solidFill>
                <a:latin typeface="Times New Roman"/>
              </a:rPr>
              <a:t>Scripts</a:t>
            </a:r>
            <a:r>
              <a:rPr lang="en-US" sz="1600" b="1" strike="noStrike" spc="-1" dirty="0">
                <a:solidFill>
                  <a:srgbClr val="FFFFFF"/>
                </a:solidFill>
                <a:latin typeface="Times New Roman"/>
              </a:rPr>
              <a:t>.</a:t>
            </a:r>
            <a:endParaRPr lang="en-US" sz="1600" b="0" strike="noStrike" spc="-1" dirty="0">
              <a:solidFill>
                <a:srgbClr val="FFFFFF"/>
              </a:solidFill>
              <a:latin typeface="Rockwell"/>
            </a:endParaRPr>
          </a:p>
          <a:p>
            <a:pPr marL="685800" lvl="1" indent="-228240">
              <a:lnSpc>
                <a:spcPct val="100000"/>
              </a:lnSpc>
              <a:spcBef>
                <a:spcPts val="499"/>
              </a:spcBef>
              <a:buClr>
                <a:srgbClr val="FFFFFF"/>
              </a:buClr>
              <a:buFont typeface="Arial"/>
              <a:buChar char="•"/>
            </a:pPr>
            <a:r>
              <a:rPr lang="en-US" sz="1600" b="1" strike="noStrike" spc="-1" dirty="0">
                <a:solidFill>
                  <a:srgbClr val="FFFFFF"/>
                </a:solidFill>
                <a:latin typeface="Times New Roman"/>
              </a:rPr>
              <a:t>Serial Job scripts</a:t>
            </a:r>
            <a:endParaRPr lang="en-US" sz="1600" b="0" strike="noStrike" spc="-1" dirty="0">
              <a:solidFill>
                <a:srgbClr val="FFFFFF"/>
              </a:solidFill>
              <a:latin typeface="Rockwell"/>
            </a:endParaRPr>
          </a:p>
          <a:p>
            <a:pPr marL="685800" lvl="1" indent="-228240">
              <a:lnSpc>
                <a:spcPct val="100000"/>
              </a:lnSpc>
              <a:spcBef>
                <a:spcPts val="499"/>
              </a:spcBef>
              <a:buClr>
                <a:srgbClr val="FFFFFF"/>
              </a:buClr>
              <a:buFont typeface="Arial"/>
              <a:buChar char="•"/>
            </a:pPr>
            <a:r>
              <a:rPr lang="en-US" sz="1600" b="1" strike="noStrike" spc="-1" dirty="0">
                <a:solidFill>
                  <a:srgbClr val="FFFFFF"/>
                </a:solidFill>
                <a:latin typeface="Times New Roman"/>
              </a:rPr>
              <a:t>Parallel (using one node only) Job scripts</a:t>
            </a:r>
            <a:endParaRPr lang="en-US" sz="1600" b="0" strike="noStrike" spc="-1" dirty="0">
              <a:solidFill>
                <a:srgbClr val="FFFFFF"/>
              </a:solidFill>
              <a:latin typeface="Rockwell"/>
            </a:endParaRPr>
          </a:p>
          <a:p>
            <a:pPr marL="685800" lvl="1" indent="-228240">
              <a:lnSpc>
                <a:spcPct val="100000"/>
              </a:lnSpc>
              <a:spcBef>
                <a:spcPts val="499"/>
              </a:spcBef>
              <a:buClr>
                <a:srgbClr val="FFFFFF"/>
              </a:buClr>
              <a:buFont typeface="Arial"/>
              <a:buChar char="•"/>
            </a:pPr>
            <a:r>
              <a:rPr lang="en-US" sz="1600" b="1" strike="noStrike" spc="-1" dirty="0">
                <a:solidFill>
                  <a:srgbClr val="FFFFFF"/>
                </a:solidFill>
                <a:latin typeface="Times New Roman"/>
              </a:rPr>
              <a:t>Parallel(using </a:t>
            </a:r>
            <a:r>
              <a:rPr lang="en-US" sz="1600" b="1" strike="noStrike" spc="-1" dirty="0" err="1">
                <a:solidFill>
                  <a:srgbClr val="FFFFFF"/>
                </a:solidFill>
                <a:latin typeface="Times New Roman"/>
              </a:rPr>
              <a:t>Multinodes</a:t>
            </a:r>
            <a:r>
              <a:rPr lang="en-US" sz="1600" b="1" strike="noStrike" spc="-1" dirty="0">
                <a:solidFill>
                  <a:srgbClr val="FFFFFF"/>
                </a:solidFill>
                <a:latin typeface="Times New Roman"/>
              </a:rPr>
              <a:t>) Job scripts</a:t>
            </a:r>
            <a:endParaRPr lang="en-US" sz="1600" b="0" strike="noStrike" spc="-1" dirty="0">
              <a:solidFill>
                <a:srgbClr val="FFFFFF"/>
              </a:solidFill>
              <a:latin typeface="Rockwell"/>
            </a:endParaRPr>
          </a:p>
          <a:p>
            <a:pPr>
              <a:lnSpc>
                <a:spcPct val="100000"/>
              </a:lnSpc>
              <a:spcBef>
                <a:spcPts val="1001"/>
              </a:spcBef>
            </a:pPr>
            <a:endParaRPr lang="en-US" sz="1600" b="0" strike="noStrike" spc="-1" dirty="0">
              <a:solidFill>
                <a:srgbClr val="FFFFFF"/>
              </a:solidFill>
              <a:latin typeface="Rockwell"/>
            </a:endParaRPr>
          </a:p>
          <a:p>
            <a:pPr>
              <a:lnSpc>
                <a:spcPct val="100000"/>
              </a:lnSpc>
              <a:spcBef>
                <a:spcPts val="1001"/>
              </a:spcBef>
            </a:pPr>
            <a:r>
              <a:rPr lang="en-US" sz="1600" b="0" strike="noStrike" spc="-1" dirty="0">
                <a:solidFill>
                  <a:srgbClr val="FFFFFF"/>
                </a:solidFill>
                <a:latin typeface="Times New Roman"/>
              </a:rPr>
              <a:t>You should have a rough idea about the amount of </a:t>
            </a:r>
            <a:r>
              <a:rPr lang="en-US" sz="1600" b="0" strike="noStrike" spc="-1" dirty="0" err="1" smtClean="0">
                <a:solidFill>
                  <a:srgbClr val="FFFFFF"/>
                </a:solidFill>
                <a:latin typeface="Times New Roman"/>
              </a:rPr>
              <a:t>cpu</a:t>
            </a:r>
            <a:r>
              <a:rPr lang="en-US" sz="1600" b="0" strike="noStrike" spc="-1" dirty="0" smtClean="0">
                <a:solidFill>
                  <a:srgbClr val="FFFFFF"/>
                </a:solidFill>
                <a:latin typeface="Times New Roman"/>
              </a:rPr>
              <a:t>-time that your </a:t>
            </a:r>
            <a:r>
              <a:rPr lang="en-US" sz="1600" b="0" strike="noStrike" spc="-1" dirty="0">
                <a:solidFill>
                  <a:srgbClr val="FFFFFF"/>
                </a:solidFill>
                <a:latin typeface="Times New Roman"/>
              </a:rPr>
              <a:t>job will require. </a:t>
            </a:r>
            <a:endParaRPr lang="en-US" sz="1600" b="0" strike="noStrike" spc="-1" dirty="0">
              <a:solidFill>
                <a:srgbClr val="FFFFFF"/>
              </a:solidFill>
              <a:latin typeface="Rockwell"/>
            </a:endParaRPr>
          </a:p>
          <a:p>
            <a:pPr>
              <a:lnSpc>
                <a:spcPct val="100000"/>
              </a:lnSpc>
              <a:spcBef>
                <a:spcPts val="1001"/>
              </a:spcBef>
            </a:pPr>
            <a:endParaRPr lang="en-US" sz="1600" b="0" strike="noStrike" spc="-1" dirty="0">
              <a:solidFill>
                <a:srgbClr val="FFFFFF"/>
              </a:solidFill>
              <a:latin typeface="Rockwe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TextShape 1"/>
          <p:cNvSpPr txBox="1"/>
          <p:nvPr/>
        </p:nvSpPr>
        <p:spPr>
          <a:xfrm>
            <a:off x="457200" y="274680"/>
            <a:ext cx="8229240" cy="639360"/>
          </a:xfrm>
          <a:prstGeom prst="rect">
            <a:avLst/>
          </a:prstGeom>
          <a:noFill/>
          <a:ln>
            <a:noFill/>
          </a:ln>
        </p:spPr>
        <p:txBody>
          <a:bodyPr anchor="ctr">
            <a:normAutofit/>
          </a:bodyPr>
          <a:lstStyle/>
          <a:p>
            <a:pPr algn="ctr">
              <a:lnSpc>
                <a:spcPct val="90000"/>
              </a:lnSpc>
            </a:pPr>
            <a:r>
              <a:rPr lang="en-US" sz="3400" b="1" strike="noStrike" cap="all" spc="-1">
                <a:solidFill>
                  <a:srgbClr val="FFC000"/>
                </a:solidFill>
                <a:latin typeface="Bookman Old Style"/>
              </a:rPr>
              <a:t>Batch jobs</a:t>
            </a:r>
            <a:endParaRPr lang="en-US" sz="3400" b="0" strike="noStrike" spc="-1">
              <a:solidFill>
                <a:srgbClr val="FFFFFF"/>
              </a:solidFill>
              <a:latin typeface="Rockwell"/>
            </a:endParaRPr>
          </a:p>
        </p:txBody>
      </p:sp>
      <p:sp>
        <p:nvSpPr>
          <p:cNvPr id="220" name="TextShape 2"/>
          <p:cNvSpPr txBox="1"/>
          <p:nvPr/>
        </p:nvSpPr>
        <p:spPr>
          <a:xfrm>
            <a:off x="457200" y="1066680"/>
            <a:ext cx="8229240" cy="5409720"/>
          </a:xfrm>
          <a:prstGeom prst="rect">
            <a:avLst/>
          </a:prstGeom>
          <a:noFill/>
          <a:ln>
            <a:noFill/>
          </a:ln>
        </p:spPr>
        <p:txBody>
          <a:bodyPr/>
          <a:lstStyle/>
          <a:p>
            <a:pPr marL="228600" indent="-228240">
              <a:lnSpc>
                <a:spcPct val="100000"/>
              </a:lnSpc>
              <a:buClr>
                <a:srgbClr val="FFFFFF"/>
              </a:buClr>
              <a:buFont typeface="Arial"/>
              <a:buChar char="•"/>
            </a:pPr>
            <a:r>
              <a:rPr lang="en-US" sz="1400" b="0" strike="noStrike" spc="-1" dirty="0">
                <a:solidFill>
                  <a:srgbClr val="FFFFFF"/>
                </a:solidFill>
                <a:latin typeface="Times New Roman"/>
              </a:rPr>
              <a:t>Any long-running program that is compute-intense or requires large </a:t>
            </a:r>
            <a:r>
              <a:rPr lang="en-US" sz="1400" b="0" strike="noStrike" spc="-1" dirty="0" smtClean="0">
                <a:solidFill>
                  <a:srgbClr val="FFFFFF"/>
                </a:solidFill>
                <a:latin typeface="Times New Roman"/>
              </a:rPr>
              <a:t>amount </a:t>
            </a:r>
            <a:r>
              <a:rPr lang="en-US" sz="1400" b="0" strike="noStrike" spc="-1" dirty="0">
                <a:solidFill>
                  <a:srgbClr val="FFFFFF"/>
                </a:solidFill>
                <a:latin typeface="Times New Roman"/>
              </a:rPr>
              <a:t>of memory should be executed on the </a:t>
            </a:r>
            <a:r>
              <a:rPr lang="en-US" sz="1400" b="1" strike="noStrike" spc="-1" dirty="0">
                <a:solidFill>
                  <a:srgbClr val="FFFFFF"/>
                </a:solidFill>
                <a:latin typeface="Times New Roman"/>
              </a:rPr>
              <a:t>compute nodes</a:t>
            </a:r>
            <a:r>
              <a:rPr lang="en-US" sz="1400" b="0" strike="noStrike" spc="-1" dirty="0">
                <a:solidFill>
                  <a:srgbClr val="FFFFFF"/>
                </a:solidFill>
                <a:latin typeface="Times New Roman"/>
              </a:rPr>
              <a:t>. Access to the compute nodes is through the scheduler. </a:t>
            </a:r>
            <a:endParaRPr lang="en-US" sz="1400" b="0" strike="noStrike" spc="-1" dirty="0">
              <a:solidFill>
                <a:srgbClr val="FFFFFF"/>
              </a:solidFill>
              <a:latin typeface="Rockwell"/>
            </a:endParaRPr>
          </a:p>
          <a:p>
            <a:pPr marL="228600" indent="-228240">
              <a:lnSpc>
                <a:spcPct val="100000"/>
              </a:lnSpc>
              <a:buClr>
                <a:srgbClr val="FFFFFF"/>
              </a:buClr>
              <a:buFont typeface="Arial"/>
              <a:buChar char="•"/>
            </a:pPr>
            <a:r>
              <a:rPr lang="en-US" sz="1400" b="0" strike="noStrike" spc="-1" dirty="0">
                <a:solidFill>
                  <a:srgbClr val="FFFFFF"/>
                </a:solidFill>
                <a:latin typeface="Times New Roman"/>
              </a:rPr>
              <a:t>Once you submit a job to the scheduler, you can log off and come back at a later time and check on the results.</a:t>
            </a:r>
            <a:endParaRPr lang="en-US" sz="1400" b="0" strike="noStrike" spc="-1" dirty="0">
              <a:solidFill>
                <a:srgbClr val="FFFFFF"/>
              </a:solidFill>
              <a:latin typeface="Rockwell"/>
            </a:endParaRPr>
          </a:p>
          <a:p>
            <a:pPr marL="228600" indent="-228240">
              <a:lnSpc>
                <a:spcPct val="100000"/>
              </a:lnSpc>
              <a:buClr>
                <a:srgbClr val="FFFFFF"/>
              </a:buClr>
              <a:buFont typeface="Arial"/>
              <a:buChar char="•"/>
            </a:pPr>
            <a:r>
              <a:rPr lang="en-US" sz="1400" b="0" strike="noStrike" spc="-1" dirty="0">
                <a:solidFill>
                  <a:srgbClr val="FFFFFF"/>
                </a:solidFill>
                <a:latin typeface="Times New Roman"/>
              </a:rPr>
              <a:t>Batch jobs run in one of two modes.</a:t>
            </a:r>
            <a:endParaRPr lang="en-US" sz="1400" b="0" strike="noStrike" spc="-1" dirty="0">
              <a:solidFill>
                <a:srgbClr val="FFFFFF"/>
              </a:solidFill>
              <a:latin typeface="Rockwell"/>
            </a:endParaRPr>
          </a:p>
          <a:p>
            <a:pPr marL="1600200" lvl="3" indent="-228240">
              <a:lnSpc>
                <a:spcPct val="100000"/>
              </a:lnSpc>
              <a:buClr>
                <a:srgbClr val="FFFFFF"/>
              </a:buClr>
              <a:buFont typeface="Arial"/>
              <a:buChar char="•"/>
            </a:pPr>
            <a:r>
              <a:rPr lang="en-US" sz="1400" b="1" strike="noStrike" spc="-1" dirty="0">
                <a:solidFill>
                  <a:srgbClr val="FFFFFF"/>
                </a:solidFill>
                <a:latin typeface="Times New Roman"/>
              </a:rPr>
              <a:t>Serial</a:t>
            </a:r>
            <a:r>
              <a:rPr lang="en-US" sz="1400" b="0" strike="noStrike" spc="-1" dirty="0">
                <a:solidFill>
                  <a:srgbClr val="FFFFFF"/>
                </a:solidFill>
                <a:latin typeface="Times New Roman"/>
              </a:rPr>
              <a:t> </a:t>
            </a:r>
            <a:endParaRPr lang="en-US" sz="1400" b="0" strike="noStrike" spc="-1" dirty="0">
              <a:solidFill>
                <a:srgbClr val="FFFFFF"/>
              </a:solidFill>
              <a:latin typeface="Rockwell"/>
            </a:endParaRPr>
          </a:p>
          <a:p>
            <a:pPr marL="1600200" lvl="3" indent="-228240">
              <a:lnSpc>
                <a:spcPct val="100000"/>
              </a:lnSpc>
              <a:buClr>
                <a:srgbClr val="FFFFFF"/>
              </a:buClr>
              <a:buFont typeface="Arial"/>
              <a:buChar char="•"/>
            </a:pPr>
            <a:r>
              <a:rPr lang="en-US" sz="1400" b="1" strike="noStrike" spc="-1" dirty="0">
                <a:solidFill>
                  <a:srgbClr val="FFFFFF"/>
                </a:solidFill>
                <a:latin typeface="Times New Roman"/>
              </a:rPr>
              <a:t>Parallel</a:t>
            </a:r>
            <a:r>
              <a:rPr lang="en-US" sz="1400" b="0" strike="noStrike" spc="-1" dirty="0">
                <a:solidFill>
                  <a:srgbClr val="FFFFFF"/>
                </a:solidFill>
                <a:latin typeface="Times New Roman"/>
              </a:rPr>
              <a:t> </a:t>
            </a:r>
            <a:r>
              <a:rPr lang="en-US" sz="1400" b="0" i="1" strike="noStrike" spc="-1" dirty="0">
                <a:solidFill>
                  <a:srgbClr val="FFFFFF"/>
                </a:solidFill>
                <a:latin typeface="Times New Roman"/>
              </a:rPr>
              <a:t>( </a:t>
            </a:r>
            <a:r>
              <a:rPr lang="en-US" sz="1400" b="0" i="1" strike="noStrike" spc="-1" dirty="0" err="1">
                <a:solidFill>
                  <a:srgbClr val="FFFFFF"/>
                </a:solidFill>
                <a:latin typeface="Times New Roman"/>
              </a:rPr>
              <a:t>OpenMP</a:t>
            </a:r>
            <a:r>
              <a:rPr lang="en-US" sz="1400" b="0" i="1" strike="noStrike" spc="-1" dirty="0">
                <a:solidFill>
                  <a:srgbClr val="FFFFFF"/>
                </a:solidFill>
                <a:latin typeface="Times New Roman"/>
              </a:rPr>
              <a:t>, MPI, other )</a:t>
            </a:r>
            <a:r>
              <a:rPr lang="en-US" sz="1400" b="0" strike="noStrike" spc="-1" dirty="0">
                <a:solidFill>
                  <a:srgbClr val="FFFFFF"/>
                </a:solidFill>
                <a:latin typeface="Times New Roman"/>
              </a:rPr>
              <a:t> </a:t>
            </a:r>
            <a:endParaRPr lang="en-US" sz="1400" b="0" strike="noStrike" spc="-1" dirty="0">
              <a:solidFill>
                <a:srgbClr val="FFFFFF"/>
              </a:solidFill>
              <a:latin typeface="Rockwell"/>
            </a:endParaRPr>
          </a:p>
          <a:p>
            <a:pPr>
              <a:lnSpc>
                <a:spcPct val="100000"/>
              </a:lnSpc>
            </a:pPr>
            <a:r>
              <a:rPr lang="en-US" sz="2400" b="1" strike="noStrike" spc="-1" dirty="0">
                <a:solidFill>
                  <a:srgbClr val="92D050"/>
                </a:solidFill>
                <a:latin typeface="Times New Roman"/>
              </a:rPr>
              <a:t>Batch Job Serial</a:t>
            </a:r>
            <a:endParaRPr lang="en-US" sz="2400" b="0" strike="noStrike" spc="-1" dirty="0">
              <a:solidFill>
                <a:srgbClr val="FFFFFF"/>
              </a:solidFill>
              <a:latin typeface="Rockwell"/>
            </a:endParaRPr>
          </a:p>
          <a:p>
            <a:pPr marL="228600" indent="-228240">
              <a:lnSpc>
                <a:spcPct val="100000"/>
              </a:lnSpc>
              <a:buClr>
                <a:srgbClr val="FFFFFF"/>
              </a:buClr>
              <a:buFont typeface="Arial"/>
              <a:buChar char="•"/>
            </a:pPr>
            <a:r>
              <a:rPr lang="en-US" sz="1400" b="0" strike="noStrike" spc="-1" dirty="0">
                <a:solidFill>
                  <a:srgbClr val="FFFFFF"/>
                </a:solidFill>
                <a:latin typeface="Times New Roman"/>
              </a:rPr>
              <a:t>Serial batch jobs are usually the simplest to use. Serial jobs run with only </a:t>
            </a:r>
            <a:r>
              <a:rPr lang="en-US" sz="1400" b="1" strike="noStrike" spc="-1" dirty="0">
                <a:solidFill>
                  <a:srgbClr val="FFFFFF"/>
                </a:solidFill>
                <a:latin typeface="Times New Roman"/>
              </a:rPr>
              <a:t>one </a:t>
            </a:r>
            <a:r>
              <a:rPr lang="en-US" sz="1400" b="1" strike="noStrike" spc="-1" dirty="0" smtClean="0">
                <a:solidFill>
                  <a:srgbClr val="FFFFFF"/>
                </a:solidFill>
                <a:latin typeface="Times New Roman"/>
              </a:rPr>
              <a:t>core.</a:t>
            </a:r>
            <a:endParaRPr lang="en-US" sz="1400" b="0" strike="noStrike" spc="-1" dirty="0" smtClean="0">
              <a:solidFill>
                <a:srgbClr val="FFFFFF"/>
              </a:solidFill>
              <a:latin typeface="Rockwell"/>
            </a:endParaRPr>
          </a:p>
          <a:p>
            <a:pPr marL="457560" lvl="1">
              <a:lnSpc>
                <a:spcPct val="100000"/>
              </a:lnSpc>
              <a:buClr>
                <a:srgbClr val="FFFFFF"/>
              </a:buClr>
            </a:pPr>
            <a:r>
              <a:rPr lang="en-US" sz="1400" b="1" strike="noStrike" spc="-1" dirty="0" smtClean="0">
                <a:solidFill>
                  <a:srgbClr val="FFFF00"/>
                </a:solidFill>
                <a:latin typeface="Times New Roman"/>
              </a:rPr>
              <a:t>Sample script</a:t>
            </a:r>
            <a:endParaRPr lang="en-US" sz="1400" b="0" strike="noStrike" spc="-1" dirty="0" smtClean="0">
              <a:solidFill>
                <a:srgbClr val="FFFF00"/>
              </a:solidFill>
              <a:latin typeface="Rockwell"/>
            </a:endParaRPr>
          </a:p>
          <a:p>
            <a:pPr marL="457560" lvl="1">
              <a:lnSpc>
                <a:spcPct val="100000"/>
              </a:lnSpc>
              <a:buClr>
                <a:srgbClr val="FFFFFF"/>
              </a:buClr>
            </a:pPr>
            <a:r>
              <a:rPr lang="en-US" sz="1200" b="0" strike="noStrike" spc="-1" dirty="0" smtClean="0">
                <a:solidFill>
                  <a:srgbClr val="FFFFFF"/>
                </a:solidFill>
                <a:latin typeface="Times New Roman"/>
              </a:rPr>
              <a:t>#!/bin/bash</a:t>
            </a:r>
            <a:r>
              <a:rPr sz="1200" dirty="0" smtClean="0"/>
              <a:t/>
            </a:r>
            <a:br>
              <a:rPr sz="1200" dirty="0" smtClean="0"/>
            </a:br>
            <a:r>
              <a:rPr lang="en-US" sz="1200" b="0" strike="noStrike" spc="-1" dirty="0" smtClean="0">
                <a:solidFill>
                  <a:srgbClr val="FFFFFF"/>
                </a:solidFill>
                <a:latin typeface="Times New Roman"/>
              </a:rPr>
              <a:t>#@ output     = </a:t>
            </a:r>
            <a:r>
              <a:rPr lang="en-US" sz="1200" b="0" strike="noStrike" spc="-1" dirty="0" err="1" smtClean="0">
                <a:solidFill>
                  <a:srgbClr val="FFFFFF"/>
                </a:solidFill>
                <a:latin typeface="Times New Roman"/>
              </a:rPr>
              <a:t>test.out</a:t>
            </a:r>
            <a:r>
              <a:rPr sz="1200" dirty="0" smtClean="0"/>
              <a:t/>
            </a:r>
            <a:br>
              <a:rPr sz="1200" dirty="0" smtClean="0"/>
            </a:br>
            <a:r>
              <a:rPr lang="en-US" sz="1200" b="0" strike="noStrike" spc="-1" dirty="0" smtClean="0">
                <a:solidFill>
                  <a:srgbClr val="FFFFFF"/>
                </a:solidFill>
                <a:latin typeface="Times New Roman"/>
              </a:rPr>
              <a:t>#@ error      = </a:t>
            </a:r>
            <a:r>
              <a:rPr lang="en-US" sz="1200" b="0" strike="noStrike" spc="-1" dirty="0" err="1" smtClean="0">
                <a:solidFill>
                  <a:srgbClr val="FFFFFF"/>
                </a:solidFill>
                <a:latin typeface="Times New Roman"/>
              </a:rPr>
              <a:t>test.err</a:t>
            </a:r>
            <a:r>
              <a:rPr sz="1200" dirty="0" smtClean="0"/>
              <a:t/>
            </a:r>
            <a:br>
              <a:rPr sz="1200" dirty="0" smtClean="0"/>
            </a:br>
            <a:r>
              <a:rPr lang="en-US" sz="1200" b="0" strike="noStrike" spc="-1" dirty="0" smtClean="0">
                <a:solidFill>
                  <a:srgbClr val="FFFFFF"/>
                </a:solidFill>
                <a:latin typeface="Times New Roman"/>
              </a:rPr>
              <a:t>#@ </a:t>
            </a:r>
            <a:r>
              <a:rPr lang="en-US" sz="1200" b="0" strike="noStrike" spc="-1" dirty="0" err="1" smtClean="0">
                <a:solidFill>
                  <a:srgbClr val="FFFFFF"/>
                </a:solidFill>
                <a:latin typeface="Times New Roman"/>
              </a:rPr>
              <a:t>job_type</a:t>
            </a:r>
            <a:r>
              <a:rPr lang="en-US" sz="1200" b="0" strike="noStrike" spc="-1" dirty="0" smtClean="0">
                <a:solidFill>
                  <a:srgbClr val="FFFFFF"/>
                </a:solidFill>
                <a:latin typeface="Times New Roman"/>
              </a:rPr>
              <a:t>   = serial</a:t>
            </a:r>
            <a:r>
              <a:rPr sz="1200" dirty="0" smtClean="0"/>
              <a:t/>
            </a:r>
            <a:br>
              <a:rPr sz="1200" dirty="0" smtClean="0"/>
            </a:br>
            <a:r>
              <a:rPr lang="en-US" sz="1200" b="0" strike="noStrike" spc="-1" dirty="0" smtClean="0">
                <a:solidFill>
                  <a:srgbClr val="FFFFFF"/>
                </a:solidFill>
                <a:latin typeface="Times New Roman"/>
              </a:rPr>
              <a:t>#@ class      = Small</a:t>
            </a:r>
            <a:r>
              <a:rPr sz="1200" dirty="0" smtClean="0"/>
              <a:t/>
            </a:r>
            <a:br>
              <a:rPr sz="1200" dirty="0" smtClean="0"/>
            </a:br>
            <a:r>
              <a:rPr lang="en-US" sz="1200" b="0" strike="noStrike" spc="-1" dirty="0" smtClean="0">
                <a:solidFill>
                  <a:srgbClr val="FFFFFF"/>
                </a:solidFill>
                <a:latin typeface="Times New Roman"/>
              </a:rPr>
              <a:t>#@ environment = COPY_ALL</a:t>
            </a:r>
            <a:r>
              <a:rPr sz="1200" dirty="0" smtClean="0"/>
              <a:t/>
            </a:r>
            <a:br>
              <a:rPr sz="1200" dirty="0" smtClean="0"/>
            </a:br>
            <a:r>
              <a:rPr lang="en-US" sz="1200" b="0" strike="noStrike" spc="-1" dirty="0" smtClean="0">
                <a:solidFill>
                  <a:srgbClr val="FFFFFF"/>
                </a:solidFill>
                <a:latin typeface="Times New Roman"/>
              </a:rPr>
              <a:t>#@ queue</a:t>
            </a:r>
            <a:r>
              <a:rPr sz="1200" dirty="0" smtClean="0"/>
              <a:t/>
            </a:r>
            <a:br>
              <a:rPr sz="1200" dirty="0" smtClean="0"/>
            </a:br>
            <a:r>
              <a:rPr lang="en-US" sz="1200" b="0" strike="noStrike" spc="-1" dirty="0" err="1" smtClean="0">
                <a:solidFill>
                  <a:srgbClr val="FFFFFF"/>
                </a:solidFill>
                <a:latin typeface="Times New Roman"/>
              </a:rPr>
              <a:t>Jobid</a:t>
            </a:r>
            <a:r>
              <a:rPr lang="en-US" sz="1200" b="0" strike="noStrike" spc="-1" dirty="0" smtClean="0">
                <a:solidFill>
                  <a:srgbClr val="FFFFFF"/>
                </a:solidFill>
                <a:latin typeface="Times New Roman"/>
              </a:rPr>
              <a:t>=`echo $LOADL_STEP_ID | cut -f 6 -d .`</a:t>
            </a:r>
            <a:r>
              <a:rPr sz="1200" dirty="0" smtClean="0"/>
              <a:t/>
            </a:r>
            <a:br>
              <a:rPr sz="1200" dirty="0" smtClean="0"/>
            </a:br>
            <a:r>
              <a:rPr lang="en-US" sz="1200" b="0" strike="noStrike" spc="-1" dirty="0" err="1" smtClean="0">
                <a:solidFill>
                  <a:srgbClr val="FFFFFF"/>
                </a:solidFill>
                <a:latin typeface="Times New Roman"/>
              </a:rPr>
              <a:t>tmpdir</a:t>
            </a:r>
            <a:r>
              <a:rPr lang="en-US" sz="1200" b="0" strike="noStrike" spc="-1" dirty="0" smtClean="0">
                <a:solidFill>
                  <a:srgbClr val="FFFFFF"/>
                </a:solidFill>
                <a:latin typeface="Times New Roman"/>
              </a:rPr>
              <a:t>=/</a:t>
            </a:r>
            <a:r>
              <a:rPr lang="en-US" sz="1200" b="0" strike="noStrike" spc="-1" dirty="0" err="1" smtClean="0">
                <a:solidFill>
                  <a:srgbClr val="FFFFFF"/>
                </a:solidFill>
                <a:latin typeface="Times New Roman"/>
              </a:rPr>
              <a:t>lscratch</a:t>
            </a:r>
            <a:r>
              <a:rPr lang="en-US" sz="1200" b="0" strike="noStrike" spc="-1" dirty="0" smtClean="0">
                <a:solidFill>
                  <a:srgbClr val="FFFFFF"/>
                </a:solidFill>
                <a:latin typeface="Times New Roman"/>
              </a:rPr>
              <a:t>/$LOADL_STEP_OWNER/</a:t>
            </a:r>
            <a:r>
              <a:rPr lang="en-US" sz="1200" b="0" strike="noStrike" spc="-1" dirty="0" err="1" smtClean="0">
                <a:solidFill>
                  <a:srgbClr val="FFFFFF"/>
                </a:solidFill>
                <a:latin typeface="Times New Roman"/>
              </a:rPr>
              <a:t>job$Jobid</a:t>
            </a:r>
            <a:r>
              <a:rPr sz="1200" dirty="0" smtClean="0"/>
              <a:t/>
            </a:r>
            <a:br>
              <a:rPr sz="1200" dirty="0" smtClean="0"/>
            </a:br>
            <a:r>
              <a:rPr lang="en-US" sz="1200" b="0" strike="noStrike" spc="-1" dirty="0" err="1" smtClean="0">
                <a:solidFill>
                  <a:srgbClr val="FFFFFF"/>
                </a:solidFill>
                <a:latin typeface="Times New Roman"/>
              </a:rPr>
              <a:t>mkdir</a:t>
            </a:r>
            <a:r>
              <a:rPr lang="en-US" sz="1200" b="0" strike="noStrike" spc="-1" dirty="0" smtClean="0">
                <a:solidFill>
                  <a:srgbClr val="FFFFFF"/>
                </a:solidFill>
                <a:latin typeface="Times New Roman"/>
              </a:rPr>
              <a:t> -p $</a:t>
            </a:r>
            <a:r>
              <a:rPr lang="en-US" sz="1200" b="0" strike="noStrike" spc="-1" dirty="0" err="1" smtClean="0">
                <a:solidFill>
                  <a:srgbClr val="FFFFFF"/>
                </a:solidFill>
                <a:latin typeface="Times New Roman"/>
              </a:rPr>
              <a:t>tmpdir</a:t>
            </a:r>
            <a:r>
              <a:rPr lang="en-US" sz="1200" b="0" strike="noStrike" spc="-1" dirty="0" smtClean="0">
                <a:solidFill>
                  <a:srgbClr val="FFFFFF"/>
                </a:solidFill>
                <a:latin typeface="Times New Roman"/>
              </a:rPr>
              <a:t>; cd $</a:t>
            </a:r>
            <a:r>
              <a:rPr lang="en-US" sz="1200" b="0" strike="noStrike" spc="-1" dirty="0" err="1" smtClean="0">
                <a:solidFill>
                  <a:srgbClr val="FFFFFF"/>
                </a:solidFill>
                <a:latin typeface="Times New Roman"/>
              </a:rPr>
              <a:t>tmpdir</a:t>
            </a:r>
            <a:r>
              <a:rPr sz="1200" dirty="0" smtClean="0"/>
              <a:t/>
            </a:r>
            <a:br>
              <a:rPr sz="1200" dirty="0" smtClean="0"/>
            </a:br>
            <a:r>
              <a:rPr lang="en-US" sz="1200" b="0" strike="noStrike" spc="-1" dirty="0" err="1" smtClean="0">
                <a:solidFill>
                  <a:srgbClr val="FFFFFF"/>
                </a:solidFill>
                <a:latin typeface="Times New Roman"/>
              </a:rPr>
              <a:t>cp</a:t>
            </a:r>
            <a:r>
              <a:rPr lang="en-US" sz="1200" b="0" strike="noStrike" spc="-1" dirty="0" smtClean="0">
                <a:solidFill>
                  <a:srgbClr val="FFFFFF"/>
                </a:solidFill>
                <a:latin typeface="Times New Roman"/>
              </a:rPr>
              <a:t> -R $LOADL_STEP_INITDIR/* $</a:t>
            </a:r>
            <a:r>
              <a:rPr lang="en-US" sz="1200" b="0" strike="noStrike" spc="-1" dirty="0" err="1" smtClean="0">
                <a:solidFill>
                  <a:srgbClr val="FFFFFF"/>
                </a:solidFill>
                <a:latin typeface="Times New Roman"/>
              </a:rPr>
              <a:t>tmpdir</a:t>
            </a:r>
            <a:r>
              <a:rPr sz="1200" dirty="0" smtClean="0"/>
              <a:t/>
            </a:r>
            <a:br>
              <a:rPr sz="1200" dirty="0" smtClean="0"/>
            </a:br>
            <a:r>
              <a:rPr lang="en-US" sz="1200" b="0" strike="noStrike" spc="-1" dirty="0" smtClean="0">
                <a:solidFill>
                  <a:srgbClr val="FFFFFF"/>
                </a:solidFill>
                <a:latin typeface="Times New Roman"/>
              </a:rPr>
              <a:t>./</a:t>
            </a:r>
            <a:r>
              <a:rPr lang="en-US" sz="1200" b="0" strike="noStrike" spc="-1" dirty="0" err="1" smtClean="0">
                <a:solidFill>
                  <a:srgbClr val="FFFFFF"/>
                </a:solidFill>
                <a:latin typeface="Times New Roman"/>
              </a:rPr>
              <a:t>a.out</a:t>
            </a:r>
            <a:r>
              <a:rPr sz="1200" dirty="0" smtClean="0"/>
              <a:t/>
            </a:r>
            <a:br>
              <a:rPr sz="1200" dirty="0" smtClean="0"/>
            </a:br>
            <a:r>
              <a:rPr lang="en-US" sz="1200" b="0" strike="noStrike" spc="-1" dirty="0" smtClean="0">
                <a:solidFill>
                  <a:srgbClr val="FFFFFF"/>
                </a:solidFill>
                <a:latin typeface="Times New Roman"/>
              </a:rPr>
              <a:t>mv ../</a:t>
            </a:r>
            <a:r>
              <a:rPr lang="en-US" sz="1200" b="0" strike="noStrike" spc="-1" dirty="0" err="1" smtClean="0">
                <a:solidFill>
                  <a:srgbClr val="FFFFFF"/>
                </a:solidFill>
                <a:latin typeface="Times New Roman"/>
              </a:rPr>
              <a:t>job$Jobid</a:t>
            </a:r>
            <a:r>
              <a:rPr lang="en-US" sz="1200" b="0" strike="noStrike" spc="-1" dirty="0" smtClean="0">
                <a:solidFill>
                  <a:srgbClr val="FFFFFF"/>
                </a:solidFill>
                <a:latin typeface="Times New Roman"/>
              </a:rPr>
              <a:t> $LOADL_STEP_INITDIR</a:t>
            </a:r>
            <a:endParaRPr lang="en-US" sz="1200" b="0" strike="noStrike" spc="-1" dirty="0">
              <a:solidFill>
                <a:srgbClr val="FFFFFF"/>
              </a:solidFill>
              <a:latin typeface="Rockwe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TextShape 1"/>
          <p:cNvSpPr txBox="1"/>
          <p:nvPr/>
        </p:nvSpPr>
        <p:spPr>
          <a:xfrm>
            <a:off x="76320" y="274680"/>
            <a:ext cx="8381520" cy="487440"/>
          </a:xfrm>
          <a:prstGeom prst="rect">
            <a:avLst/>
          </a:prstGeom>
          <a:noFill/>
          <a:ln>
            <a:noFill/>
          </a:ln>
        </p:spPr>
        <p:txBody>
          <a:bodyPr anchor="ctr">
            <a:normAutofit fontScale="70000" lnSpcReduction="20000"/>
          </a:bodyPr>
          <a:lstStyle/>
          <a:p>
            <a:pPr algn="ctr">
              <a:lnSpc>
                <a:spcPct val="100000"/>
              </a:lnSpc>
            </a:pPr>
            <a:r>
              <a:rPr lang="en-US" sz="2200" b="1" strike="noStrike" cap="all" spc="-1" dirty="0">
                <a:solidFill>
                  <a:srgbClr val="FFC000"/>
                </a:solidFill>
                <a:latin typeface="Bookman Old Style"/>
              </a:rPr>
              <a:t>Batch Job </a:t>
            </a:r>
            <a:r>
              <a:rPr lang="en-US" sz="2200" b="1" strike="noStrike" cap="all" spc="-1" dirty="0" smtClean="0">
                <a:solidFill>
                  <a:srgbClr val="FFC000"/>
                </a:solidFill>
                <a:latin typeface="Bookman Old Style"/>
              </a:rPr>
              <a:t>Parallel within </a:t>
            </a:r>
            <a:r>
              <a:rPr lang="en-US" sz="2200" b="1" strike="noStrike" cap="all" spc="-1" dirty="0">
                <a:solidFill>
                  <a:srgbClr val="FFC000"/>
                </a:solidFill>
                <a:latin typeface="Bookman Old Style"/>
              </a:rPr>
              <a:t>a node </a:t>
            </a:r>
            <a:r>
              <a:rPr lang="en-US" sz="2200" b="1" strike="noStrike" cap="all" spc="-1" dirty="0" smtClean="0">
                <a:solidFill>
                  <a:srgbClr val="FFC000"/>
                </a:solidFill>
                <a:latin typeface="Bookman Old Style"/>
              </a:rPr>
              <a:t>(</a:t>
            </a:r>
            <a:r>
              <a:rPr lang="en-US" sz="2200" b="1" cap="all" spc="-1" dirty="0" err="1" smtClean="0">
                <a:solidFill>
                  <a:srgbClr val="FFC000"/>
                </a:solidFill>
                <a:latin typeface="Bookman Old Style"/>
              </a:rPr>
              <a:t>e.g</a:t>
            </a:r>
            <a:r>
              <a:rPr lang="en-US" sz="2200" b="1" cap="all" spc="-1" dirty="0" smtClean="0">
                <a:solidFill>
                  <a:srgbClr val="FFC000"/>
                </a:solidFill>
                <a:latin typeface="Bookman Old Style"/>
              </a:rPr>
              <a:t>) </a:t>
            </a:r>
            <a:r>
              <a:rPr lang="en-US" sz="2200" b="1" strike="noStrike" cap="all" spc="-1" dirty="0" err="1" smtClean="0">
                <a:solidFill>
                  <a:srgbClr val="FFC000"/>
                </a:solidFill>
                <a:latin typeface="Bookman Old Style"/>
              </a:rPr>
              <a:t>openmp</a:t>
            </a:r>
            <a:r>
              <a:rPr lang="en-US" sz="2200" b="1" strike="noStrike" cap="all" spc="-1" dirty="0" smtClean="0">
                <a:solidFill>
                  <a:srgbClr val="FFC000"/>
                </a:solidFill>
                <a:latin typeface="Bookman Old Style"/>
              </a:rPr>
              <a:t> </a:t>
            </a:r>
            <a:r>
              <a:rPr lang="en-US" sz="2200" b="1" strike="noStrike" cap="all" spc="-1" dirty="0">
                <a:solidFill>
                  <a:srgbClr val="FFC000"/>
                </a:solidFill>
                <a:latin typeface="Bookman Old Style"/>
              </a:rPr>
              <a:t>jobs)</a:t>
            </a:r>
            <a:r>
              <a:rPr dirty="0"/>
              <a:t/>
            </a:r>
            <a:br>
              <a:rPr dirty="0"/>
            </a:br>
            <a:endParaRPr lang="en-US" sz="2200" b="0" strike="noStrike" spc="-1" dirty="0">
              <a:solidFill>
                <a:srgbClr val="FFFFFF"/>
              </a:solidFill>
              <a:latin typeface="Rockwell"/>
            </a:endParaRPr>
          </a:p>
        </p:txBody>
      </p:sp>
      <p:sp>
        <p:nvSpPr>
          <p:cNvPr id="222" name="TextShape 2"/>
          <p:cNvSpPr txBox="1"/>
          <p:nvPr/>
        </p:nvSpPr>
        <p:spPr>
          <a:xfrm>
            <a:off x="457199" y="762119"/>
            <a:ext cx="8154537" cy="5802453"/>
          </a:xfrm>
          <a:prstGeom prst="rect">
            <a:avLst/>
          </a:prstGeom>
          <a:noFill/>
          <a:ln>
            <a:noFill/>
          </a:ln>
        </p:spPr>
        <p:txBody>
          <a:bodyPr/>
          <a:lstStyle/>
          <a:p>
            <a:pPr marL="228600" indent="-228240">
              <a:lnSpc>
                <a:spcPct val="100000"/>
              </a:lnSpc>
              <a:buClr>
                <a:srgbClr val="FFFFFF"/>
              </a:buClr>
              <a:buFont typeface="Arial"/>
              <a:buChar char="•"/>
            </a:pPr>
            <a:r>
              <a:rPr lang="en-US" sz="1400" b="0" strike="noStrike" spc="-1" dirty="0">
                <a:solidFill>
                  <a:srgbClr val="FFFFFF"/>
                </a:solidFill>
                <a:latin typeface="Times New Roman"/>
              </a:rPr>
              <a:t>Parallel jobs are much more complex than serial jobs. Parallel jobs are used when you need to speed up the computational process to cut down on the time it takes to run.</a:t>
            </a:r>
            <a:endParaRPr lang="en-US" sz="1400" b="0" strike="noStrike" spc="-1" dirty="0">
              <a:solidFill>
                <a:srgbClr val="FFFFFF"/>
              </a:solidFill>
              <a:latin typeface="Rockwell"/>
            </a:endParaRPr>
          </a:p>
          <a:p>
            <a:pPr marL="228600" indent="-228240">
              <a:lnSpc>
                <a:spcPct val="100000"/>
              </a:lnSpc>
              <a:buClr>
                <a:srgbClr val="FFFFFF"/>
              </a:buClr>
              <a:buFont typeface="Arial"/>
              <a:buChar char="•"/>
            </a:pPr>
            <a:r>
              <a:rPr lang="en-US" sz="1400" b="0" strike="noStrike" spc="-1" dirty="0">
                <a:solidFill>
                  <a:srgbClr val="FFFFFF"/>
                </a:solidFill>
                <a:latin typeface="Times New Roman"/>
              </a:rPr>
              <a:t>For example, if a program normally takes 64 days to complete using 1-core, you can theoretically cut the time by running the same job in parallel using all 64-cores on a 64-core node and thus cut the wall-clock run time from 64 days down to 1 day, or if using two nodes, cut the wall-clock run time down to 1/2 a day</a:t>
            </a:r>
            <a:r>
              <a:rPr lang="en-US" sz="1400" b="0" strike="noStrike" spc="-1" dirty="0" smtClean="0">
                <a:solidFill>
                  <a:srgbClr val="FFFFFF"/>
                </a:solidFill>
                <a:latin typeface="Times New Roman"/>
              </a:rPr>
              <a:t>.</a:t>
            </a:r>
            <a:endParaRPr lang="en-US" sz="1400" b="0" strike="noStrike" spc="-1" dirty="0">
              <a:solidFill>
                <a:srgbClr val="FFFFFF"/>
              </a:solidFill>
              <a:latin typeface="Rockwell"/>
            </a:endParaRPr>
          </a:p>
          <a:p>
            <a:pPr>
              <a:lnSpc>
                <a:spcPct val="100000"/>
              </a:lnSpc>
            </a:pPr>
            <a:endParaRPr lang="en-US" sz="1400" b="0" strike="noStrike" spc="-1" dirty="0">
              <a:solidFill>
                <a:srgbClr val="FFFFFF"/>
              </a:solidFill>
              <a:latin typeface="Rockwell"/>
            </a:endParaRPr>
          </a:p>
          <a:p>
            <a:pPr marL="360">
              <a:lnSpc>
                <a:spcPct val="100000"/>
              </a:lnSpc>
              <a:buClr>
                <a:srgbClr val="FFFFFF"/>
              </a:buClr>
            </a:pPr>
            <a:r>
              <a:rPr lang="en-US" sz="1400" b="0" strike="noStrike" spc="-1" dirty="0">
                <a:solidFill>
                  <a:srgbClr val="FFFF00"/>
                </a:solidFill>
                <a:latin typeface="Times New Roman"/>
              </a:rPr>
              <a:t>Sample Script</a:t>
            </a:r>
            <a:endParaRPr lang="en-US" sz="1400" b="0" strike="noStrike" spc="-1" dirty="0">
              <a:solidFill>
                <a:srgbClr val="FFFF00"/>
              </a:solidFill>
              <a:latin typeface="Rockwell"/>
            </a:endParaRPr>
          </a:p>
          <a:p>
            <a:pPr marL="360">
              <a:lnSpc>
                <a:spcPct val="100000"/>
              </a:lnSpc>
              <a:buClr>
                <a:srgbClr val="FFFFFF"/>
              </a:buClr>
            </a:pPr>
            <a:r>
              <a:rPr lang="en-US" sz="1400" b="0" strike="noStrike" spc="-1" dirty="0">
                <a:solidFill>
                  <a:srgbClr val="FFFFFF"/>
                </a:solidFill>
                <a:latin typeface="Times New Roman"/>
              </a:rPr>
              <a:t>#!/bin/</a:t>
            </a:r>
            <a:r>
              <a:rPr lang="en-US" sz="1400" b="0" strike="noStrike" spc="-1" dirty="0" err="1">
                <a:solidFill>
                  <a:srgbClr val="FFFFFF"/>
                </a:solidFill>
                <a:latin typeface="Times New Roman"/>
              </a:rPr>
              <a:t>sh</a:t>
            </a:r>
            <a:r>
              <a:rPr sz="1400" dirty="0"/>
              <a:t/>
            </a:r>
            <a:br>
              <a:rPr sz="1400" dirty="0"/>
            </a:br>
            <a:r>
              <a:rPr lang="en-US" sz="1400" b="0" strike="noStrike" spc="-1" dirty="0">
                <a:solidFill>
                  <a:srgbClr val="FFFFFF"/>
                </a:solidFill>
                <a:latin typeface="Times New Roman"/>
              </a:rPr>
              <a:t># @ error = </a:t>
            </a:r>
            <a:r>
              <a:rPr lang="en-US" sz="1400" b="0" strike="noStrike" spc="-1" dirty="0" err="1">
                <a:solidFill>
                  <a:srgbClr val="FFFFFF"/>
                </a:solidFill>
                <a:latin typeface="Times New Roman"/>
              </a:rPr>
              <a:t>test.err</a:t>
            </a:r>
            <a:r>
              <a:rPr sz="1400" dirty="0"/>
              <a:t/>
            </a:r>
            <a:br>
              <a:rPr sz="1400" dirty="0"/>
            </a:br>
            <a:r>
              <a:rPr lang="en-US" sz="1400" b="0" strike="noStrike" spc="-1" dirty="0">
                <a:solidFill>
                  <a:srgbClr val="FFFFFF"/>
                </a:solidFill>
                <a:latin typeface="Times New Roman"/>
              </a:rPr>
              <a:t># @ output = </a:t>
            </a:r>
            <a:r>
              <a:rPr lang="en-US" sz="1400" b="0" strike="noStrike" spc="-1" dirty="0" err="1">
                <a:solidFill>
                  <a:srgbClr val="FFFFFF"/>
                </a:solidFill>
                <a:latin typeface="Times New Roman"/>
              </a:rPr>
              <a:t>test.out</a:t>
            </a:r>
            <a:r>
              <a:rPr sz="1400" dirty="0"/>
              <a:t/>
            </a:r>
            <a:br>
              <a:rPr sz="1400" dirty="0"/>
            </a:br>
            <a:r>
              <a:rPr lang="en-US" sz="1400" b="0" strike="noStrike" spc="-1" dirty="0">
                <a:solidFill>
                  <a:srgbClr val="FFFFFF"/>
                </a:solidFill>
                <a:latin typeface="Times New Roman"/>
              </a:rPr>
              <a:t># @ class = Small</a:t>
            </a:r>
            <a:r>
              <a:rPr sz="1400" dirty="0"/>
              <a:t/>
            </a:r>
            <a:br>
              <a:rPr sz="1400" dirty="0"/>
            </a:br>
            <a:r>
              <a:rPr lang="en-US" sz="1400" b="0" strike="noStrike" spc="-1" dirty="0">
                <a:solidFill>
                  <a:srgbClr val="FFFFFF"/>
                </a:solidFill>
                <a:latin typeface="Times New Roman"/>
              </a:rPr>
              <a:t># @ </a:t>
            </a:r>
            <a:r>
              <a:rPr lang="en-US" sz="1400" b="0" strike="noStrike" spc="-1" dirty="0" err="1">
                <a:solidFill>
                  <a:srgbClr val="FFFFFF"/>
                </a:solidFill>
                <a:latin typeface="Times New Roman"/>
              </a:rPr>
              <a:t>job_type</a:t>
            </a:r>
            <a:r>
              <a:rPr lang="en-US" sz="1400" b="0" strike="noStrike" spc="-1" dirty="0">
                <a:solidFill>
                  <a:srgbClr val="FFFFFF"/>
                </a:solidFill>
                <a:latin typeface="Times New Roman"/>
              </a:rPr>
              <a:t> = MPICH</a:t>
            </a:r>
            <a:r>
              <a:rPr sz="1400" dirty="0"/>
              <a:t/>
            </a:r>
            <a:br>
              <a:rPr sz="1400" dirty="0"/>
            </a:br>
            <a:r>
              <a:rPr lang="en-US" sz="1400" b="0" strike="noStrike" spc="-1" dirty="0">
                <a:solidFill>
                  <a:srgbClr val="FFFFFF"/>
                </a:solidFill>
                <a:latin typeface="Times New Roman"/>
              </a:rPr>
              <a:t># @ node = 1</a:t>
            </a:r>
            <a:r>
              <a:rPr sz="1400" dirty="0"/>
              <a:t/>
            </a:r>
            <a:br>
              <a:rPr sz="1400" dirty="0"/>
            </a:br>
            <a:r>
              <a:rPr lang="en-US" sz="1400" b="0" strike="noStrike" spc="-1" dirty="0">
                <a:solidFill>
                  <a:srgbClr val="FFFFFF"/>
                </a:solidFill>
                <a:latin typeface="Times New Roman"/>
              </a:rPr>
              <a:t># @ </a:t>
            </a:r>
            <a:r>
              <a:rPr lang="en-US" sz="1400" b="0" strike="noStrike" spc="-1" dirty="0" err="1">
                <a:solidFill>
                  <a:srgbClr val="FFFFFF"/>
                </a:solidFill>
                <a:latin typeface="Times New Roman"/>
              </a:rPr>
              <a:t>tasks_per_node</a:t>
            </a:r>
            <a:r>
              <a:rPr lang="en-US" sz="1400" b="0" strike="noStrike" spc="-1" dirty="0">
                <a:solidFill>
                  <a:srgbClr val="FFFFFF"/>
                </a:solidFill>
                <a:latin typeface="Times New Roman"/>
              </a:rPr>
              <a:t> = </a:t>
            </a:r>
            <a:r>
              <a:rPr lang="en-US" sz="1400" b="0" strike="noStrike" spc="-1" dirty="0">
                <a:solidFill>
                  <a:srgbClr val="FFFF00"/>
                </a:solidFill>
                <a:latin typeface="Times New Roman"/>
              </a:rPr>
              <a:t>4  [The number should be same as OMP_THREADS in input file of OPENMP]</a:t>
            </a:r>
            <a:r>
              <a:rPr sz="1400" dirty="0"/>
              <a:t/>
            </a:r>
            <a:br>
              <a:rPr sz="1400" dirty="0"/>
            </a:br>
            <a:r>
              <a:rPr lang="en-US" sz="1400" b="0" strike="noStrike" spc="-1" dirty="0">
                <a:solidFill>
                  <a:srgbClr val="FFFFFF"/>
                </a:solidFill>
                <a:latin typeface="Times New Roman"/>
              </a:rPr>
              <a:t># @ queue</a:t>
            </a:r>
            <a:r>
              <a:rPr sz="1400" dirty="0"/>
              <a:t/>
            </a:r>
            <a:br>
              <a:rPr sz="1400" dirty="0"/>
            </a:br>
            <a:r>
              <a:rPr lang="en-US" sz="1400" b="0" strike="noStrike" spc="-1" dirty="0" err="1">
                <a:solidFill>
                  <a:srgbClr val="FFFFFF"/>
                </a:solidFill>
                <a:latin typeface="Times New Roman"/>
              </a:rPr>
              <a:t>Jobid</a:t>
            </a:r>
            <a:r>
              <a:rPr lang="en-US" sz="1400" b="0" strike="noStrike" spc="-1" dirty="0">
                <a:solidFill>
                  <a:srgbClr val="FFFFFF"/>
                </a:solidFill>
                <a:latin typeface="Times New Roman"/>
              </a:rPr>
              <a:t>=`echo $LOADL_STEP_ID | cut -f 6 -d .`</a:t>
            </a:r>
            <a:r>
              <a:rPr sz="1400" dirty="0"/>
              <a:t/>
            </a:r>
            <a:br>
              <a:rPr sz="1400" dirty="0"/>
            </a:br>
            <a:r>
              <a:rPr lang="en-US" sz="1400" b="0" strike="noStrike" spc="-1" dirty="0" err="1">
                <a:solidFill>
                  <a:srgbClr val="FFFFFF"/>
                </a:solidFill>
                <a:latin typeface="Times New Roman"/>
              </a:rPr>
              <a:t>tmpdir</a:t>
            </a:r>
            <a:r>
              <a:rPr lang="en-US" sz="1400" b="0" strike="noStrike" spc="-1" dirty="0">
                <a:solidFill>
                  <a:srgbClr val="FFFFFF"/>
                </a:solidFill>
                <a:latin typeface="Times New Roman"/>
              </a:rPr>
              <a:t>=$HOME/scratch/</a:t>
            </a:r>
            <a:r>
              <a:rPr lang="en-US" sz="1400" b="0" strike="noStrike" spc="-1" dirty="0" err="1">
                <a:solidFill>
                  <a:srgbClr val="FFFFFF"/>
                </a:solidFill>
                <a:latin typeface="Times New Roman"/>
              </a:rPr>
              <a:t>job$Jobid</a:t>
            </a:r>
            <a:r>
              <a:rPr sz="1400" dirty="0"/>
              <a:t/>
            </a:r>
            <a:br>
              <a:rPr sz="1400" dirty="0"/>
            </a:br>
            <a:r>
              <a:rPr lang="en-US" sz="1400" b="0" strike="noStrike" spc="-1" dirty="0" err="1">
                <a:solidFill>
                  <a:srgbClr val="FFFFFF"/>
                </a:solidFill>
                <a:latin typeface="Times New Roman"/>
              </a:rPr>
              <a:t>mkdir</a:t>
            </a:r>
            <a:r>
              <a:rPr lang="en-US" sz="1400" b="0" strike="noStrike" spc="-1" dirty="0">
                <a:solidFill>
                  <a:srgbClr val="FFFFFF"/>
                </a:solidFill>
                <a:latin typeface="Times New Roman"/>
              </a:rPr>
              <a:t> -p $</a:t>
            </a:r>
            <a:r>
              <a:rPr lang="en-US" sz="1400" b="0" strike="noStrike" spc="-1" dirty="0" err="1">
                <a:solidFill>
                  <a:srgbClr val="FFFFFF"/>
                </a:solidFill>
                <a:latin typeface="Times New Roman"/>
              </a:rPr>
              <a:t>tmpdir</a:t>
            </a:r>
            <a:r>
              <a:rPr lang="en-US" sz="1400" b="0" strike="noStrike" spc="-1" dirty="0">
                <a:solidFill>
                  <a:srgbClr val="FFFFFF"/>
                </a:solidFill>
                <a:latin typeface="Times New Roman"/>
              </a:rPr>
              <a:t>; cd $</a:t>
            </a:r>
            <a:r>
              <a:rPr lang="en-US" sz="1400" b="0" strike="noStrike" spc="-1" dirty="0" err="1">
                <a:solidFill>
                  <a:srgbClr val="FFFFFF"/>
                </a:solidFill>
                <a:latin typeface="Times New Roman"/>
              </a:rPr>
              <a:t>tmpdir</a:t>
            </a:r>
            <a:r>
              <a:rPr sz="1400" dirty="0"/>
              <a:t/>
            </a:r>
            <a:br>
              <a:rPr sz="1400" dirty="0"/>
            </a:br>
            <a:r>
              <a:rPr lang="en-US" sz="1400" b="0" strike="noStrike" spc="-1" dirty="0" err="1">
                <a:solidFill>
                  <a:srgbClr val="FFFFFF"/>
                </a:solidFill>
                <a:latin typeface="Times New Roman"/>
              </a:rPr>
              <a:t>cp</a:t>
            </a:r>
            <a:r>
              <a:rPr lang="en-US" sz="1400" b="0" strike="noStrike" spc="-1" dirty="0">
                <a:solidFill>
                  <a:srgbClr val="FFFFFF"/>
                </a:solidFill>
                <a:latin typeface="Times New Roman"/>
              </a:rPr>
              <a:t> -R $LOADL_STEP_INITDIR/* $</a:t>
            </a:r>
            <a:r>
              <a:rPr lang="en-US" sz="1400" b="0" strike="noStrike" spc="-1" dirty="0" err="1">
                <a:solidFill>
                  <a:srgbClr val="FFFFFF"/>
                </a:solidFill>
                <a:latin typeface="Times New Roman"/>
              </a:rPr>
              <a:t>tmpdir</a:t>
            </a:r>
            <a:r>
              <a:rPr sz="1400" dirty="0"/>
              <a:t/>
            </a:r>
            <a:br>
              <a:rPr sz="1400" dirty="0"/>
            </a:br>
            <a:r>
              <a:rPr lang="en-US" sz="1400" b="0" strike="noStrike" spc="-1" dirty="0">
                <a:solidFill>
                  <a:srgbClr val="FFFFFF"/>
                </a:solidFill>
                <a:latin typeface="Times New Roman"/>
              </a:rPr>
              <a:t>export </a:t>
            </a:r>
            <a:r>
              <a:rPr lang="en-US" sz="1400" b="0" strike="noStrike" spc="-1" dirty="0" smtClean="0">
                <a:solidFill>
                  <a:srgbClr val="FFFFFF"/>
                </a:solidFill>
                <a:latin typeface="Times New Roman"/>
              </a:rPr>
              <a:t>OMP_THREADS=4</a:t>
            </a:r>
            <a:endParaRPr lang="en-US" sz="1400" spc="-1" dirty="0">
              <a:solidFill>
                <a:srgbClr val="FFFFFF"/>
              </a:solidFill>
              <a:latin typeface="Rockwell"/>
            </a:endParaRPr>
          </a:p>
          <a:p>
            <a:pPr marL="360">
              <a:lnSpc>
                <a:spcPct val="100000"/>
              </a:lnSpc>
              <a:buClr>
                <a:srgbClr val="FFFFFF"/>
              </a:buClr>
            </a:pPr>
            <a:r>
              <a:rPr lang="en-US" sz="1400" b="0" strike="noStrike" spc="-1" dirty="0" smtClean="0">
                <a:solidFill>
                  <a:srgbClr val="FFFFFF"/>
                </a:solidFill>
                <a:latin typeface="Times New Roman"/>
              </a:rPr>
              <a:t>./</a:t>
            </a:r>
            <a:r>
              <a:rPr lang="en-US" sz="1400" b="0" strike="noStrike" spc="-1" dirty="0" err="1">
                <a:solidFill>
                  <a:srgbClr val="FFFFFF"/>
                </a:solidFill>
                <a:latin typeface="Times New Roman"/>
              </a:rPr>
              <a:t>a.out</a:t>
            </a:r>
            <a:r>
              <a:rPr sz="1400" dirty="0"/>
              <a:t/>
            </a:r>
            <a:br>
              <a:rPr sz="1400" dirty="0"/>
            </a:br>
            <a:r>
              <a:rPr lang="en-US" sz="1400" b="0" strike="noStrike" spc="-1" dirty="0" smtClean="0">
                <a:solidFill>
                  <a:srgbClr val="FFFFFF"/>
                </a:solidFill>
                <a:latin typeface="Times New Roman"/>
              </a:rPr>
              <a:t>mv</a:t>
            </a:r>
            <a:r>
              <a:rPr lang="en-US" sz="1400" b="0" strike="noStrike" spc="-1" dirty="0">
                <a:solidFill>
                  <a:srgbClr val="FFFFFF"/>
                </a:solidFill>
                <a:latin typeface="Times New Roman"/>
              </a:rPr>
              <a:t> ../</a:t>
            </a:r>
            <a:r>
              <a:rPr lang="en-US" sz="1400" b="0" strike="noStrike" spc="-1" dirty="0" err="1">
                <a:solidFill>
                  <a:srgbClr val="FFFFFF"/>
                </a:solidFill>
                <a:latin typeface="Times New Roman"/>
              </a:rPr>
              <a:t>job$Jobid</a:t>
            </a:r>
            <a:r>
              <a:rPr lang="en-US" sz="1400" b="0" strike="noStrike" spc="-1" dirty="0">
                <a:solidFill>
                  <a:srgbClr val="FFFFFF"/>
                </a:solidFill>
                <a:latin typeface="Times New Roman"/>
              </a:rPr>
              <a:t> $LOADL_STEP_INITDIR</a:t>
            </a:r>
            <a:endParaRPr lang="en-US" sz="1400" b="0" strike="noStrike" spc="-1" dirty="0">
              <a:solidFill>
                <a:srgbClr val="FFFFFF"/>
              </a:solidFill>
              <a:latin typeface="Rockwell"/>
            </a:endParaRPr>
          </a:p>
          <a:p>
            <a:pPr marL="228600" indent="-228240">
              <a:lnSpc>
                <a:spcPct val="100000"/>
              </a:lnSpc>
              <a:buClr>
                <a:srgbClr val="FFFFFF"/>
              </a:buClr>
              <a:buFont typeface="Arial"/>
              <a:buChar char="•"/>
            </a:pPr>
            <a:r>
              <a:rPr lang="en-US" sz="1400" b="0" i="1" strike="noStrike" spc="-1" dirty="0">
                <a:solidFill>
                  <a:srgbClr val="FFFFFF"/>
                </a:solidFill>
                <a:latin typeface="Times New Roman"/>
              </a:rPr>
              <a:t>As of now there is nothing that will take a serial program and magically and transparently </a:t>
            </a:r>
            <a:r>
              <a:rPr lang="en-US" sz="1400" b="0" i="1" strike="noStrike" spc="-1" dirty="0">
                <a:solidFill>
                  <a:srgbClr val="FFFFFF"/>
                </a:solidFill>
                <a:latin typeface="Rockwell"/>
              </a:rPr>
              <a:t>convert it to run in parallel, specially over several nodes. </a:t>
            </a:r>
            <a:endParaRPr lang="en-US" sz="1400" b="0" strike="noStrike" spc="-1" dirty="0">
              <a:solidFill>
                <a:srgbClr val="FFFFFF"/>
              </a:solidFill>
              <a:latin typeface="Rockwe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extShape 1"/>
          <p:cNvSpPr txBox="1"/>
          <p:nvPr/>
        </p:nvSpPr>
        <p:spPr>
          <a:xfrm>
            <a:off x="685440" y="457200"/>
            <a:ext cx="7764840" cy="533160"/>
          </a:xfrm>
          <a:prstGeom prst="rect">
            <a:avLst/>
          </a:prstGeom>
          <a:noFill/>
          <a:ln>
            <a:noFill/>
          </a:ln>
        </p:spPr>
        <p:txBody>
          <a:bodyPr anchor="ctr">
            <a:normAutofit/>
          </a:bodyPr>
          <a:lstStyle/>
          <a:p>
            <a:pPr algn="ctr">
              <a:lnSpc>
                <a:spcPct val="90000"/>
              </a:lnSpc>
            </a:pPr>
            <a:r>
              <a:rPr lang="en-US" sz="2000" b="1" strike="noStrike" cap="all" spc="-1" dirty="0">
                <a:solidFill>
                  <a:srgbClr val="FFC000"/>
                </a:solidFill>
                <a:latin typeface="Bookman Old Style"/>
              </a:rPr>
              <a:t>Batch Job Parallel(within a node </a:t>
            </a:r>
            <a:r>
              <a:rPr lang="en-US" sz="2000" b="1" strike="noStrike" cap="all" spc="-1" dirty="0" smtClean="0">
                <a:solidFill>
                  <a:srgbClr val="FFC000"/>
                </a:solidFill>
                <a:latin typeface="Bookman Old Style"/>
              </a:rPr>
              <a:t>(</a:t>
            </a:r>
            <a:r>
              <a:rPr lang="en-US" sz="2000" b="1" strike="noStrike" cap="all" spc="-1" dirty="0" err="1" smtClean="0">
                <a:solidFill>
                  <a:srgbClr val="FFC000"/>
                </a:solidFill>
                <a:latin typeface="Bookman Old Style"/>
              </a:rPr>
              <a:t>e.G.</a:t>
            </a:r>
            <a:r>
              <a:rPr lang="en-US" sz="2000" b="1" strike="noStrike" cap="all" spc="-1" dirty="0" smtClean="0">
                <a:solidFill>
                  <a:srgbClr val="FFC000"/>
                </a:solidFill>
                <a:latin typeface="Bookman Old Style"/>
              </a:rPr>
              <a:t>) </a:t>
            </a:r>
            <a:r>
              <a:rPr lang="en-US" sz="2000" b="1" strike="noStrike" cap="all" spc="-1" dirty="0" err="1" smtClean="0">
                <a:solidFill>
                  <a:srgbClr val="FFC000"/>
                </a:solidFill>
                <a:latin typeface="Bookman Old Style"/>
              </a:rPr>
              <a:t>mpi</a:t>
            </a:r>
            <a:r>
              <a:rPr lang="en-US" sz="2000" b="1" strike="noStrike" cap="all" spc="-1" dirty="0">
                <a:solidFill>
                  <a:srgbClr val="FFC000"/>
                </a:solidFill>
                <a:latin typeface="Bookman Old Style"/>
              </a:rPr>
              <a:t>)</a:t>
            </a:r>
            <a:endParaRPr lang="en-US" sz="2000" b="0" strike="noStrike" spc="-1" dirty="0">
              <a:solidFill>
                <a:srgbClr val="FFFFFF"/>
              </a:solidFill>
              <a:latin typeface="Rockwell"/>
            </a:endParaRPr>
          </a:p>
        </p:txBody>
      </p:sp>
      <p:sp>
        <p:nvSpPr>
          <p:cNvPr id="224" name="TextShape 2"/>
          <p:cNvSpPr txBox="1"/>
          <p:nvPr/>
        </p:nvSpPr>
        <p:spPr>
          <a:xfrm>
            <a:off x="559558" y="1295280"/>
            <a:ext cx="7890722" cy="5337532"/>
          </a:xfrm>
          <a:prstGeom prst="rect">
            <a:avLst/>
          </a:prstGeom>
          <a:noFill/>
          <a:ln>
            <a:noFill/>
          </a:ln>
        </p:spPr>
        <p:txBody>
          <a:bodyPr>
            <a:normAutofit/>
          </a:bodyPr>
          <a:lstStyle/>
          <a:p>
            <a:pPr marL="228600" indent="-228240">
              <a:lnSpc>
                <a:spcPct val="120000"/>
              </a:lnSpc>
              <a:spcBef>
                <a:spcPts val="1001"/>
              </a:spcBef>
              <a:buClr>
                <a:srgbClr val="FFFFFF"/>
              </a:buClr>
              <a:buFont typeface="Arial"/>
              <a:buChar char="•"/>
            </a:pPr>
            <a:r>
              <a:rPr lang="en-US" sz="1600" b="0" strike="noStrike" spc="-1" dirty="0">
                <a:solidFill>
                  <a:srgbClr val="FFFFFF"/>
                </a:solidFill>
                <a:latin typeface="Times New Roman"/>
              </a:rPr>
              <a:t>When running with </a:t>
            </a:r>
            <a:r>
              <a:rPr lang="en-US" sz="1600" b="0" strike="noStrike" spc="-1" dirty="0" err="1">
                <a:solidFill>
                  <a:srgbClr val="FFFFFF"/>
                </a:solidFill>
                <a:latin typeface="Times New Roman"/>
              </a:rPr>
              <a:t>mpi</a:t>
            </a:r>
            <a:r>
              <a:rPr lang="en-US" sz="1600" b="0" strike="noStrike" spc="-1" dirty="0">
                <a:solidFill>
                  <a:srgbClr val="FFFFFF"/>
                </a:solidFill>
                <a:latin typeface="Times New Roman"/>
              </a:rPr>
              <a:t> (parallel), you have to run with </a:t>
            </a:r>
            <a:r>
              <a:rPr lang="en-US" sz="1600" b="1" strike="noStrike" spc="-1" dirty="0">
                <a:solidFill>
                  <a:srgbClr val="FFFFFF"/>
                </a:solidFill>
                <a:latin typeface="Times New Roman"/>
              </a:rPr>
              <a:t>whole-nodes</a:t>
            </a:r>
            <a:r>
              <a:rPr lang="en-US" sz="1600" b="0" strike="noStrike" spc="-1" dirty="0">
                <a:solidFill>
                  <a:srgbClr val="FFFFFF"/>
                </a:solidFill>
                <a:latin typeface="Times New Roman"/>
              </a:rPr>
              <a:t> and cannot run with partial nodes</a:t>
            </a:r>
            <a:r>
              <a:rPr lang="en-US" sz="1600" b="0" i="1" strike="noStrike" spc="-1" dirty="0">
                <a:solidFill>
                  <a:srgbClr val="FFFFFF"/>
                </a:solidFill>
                <a:latin typeface="Times New Roman"/>
              </a:rPr>
              <a:t>.</a:t>
            </a:r>
            <a:endParaRPr lang="en-US" sz="1600" b="0" strike="noStrike" spc="-1" dirty="0">
              <a:solidFill>
                <a:srgbClr val="FFFFFF"/>
              </a:solidFill>
              <a:latin typeface="Rockwell"/>
            </a:endParaRPr>
          </a:p>
          <a:p>
            <a:pPr marL="360">
              <a:lnSpc>
                <a:spcPct val="120000"/>
              </a:lnSpc>
              <a:spcBef>
                <a:spcPts val="1001"/>
              </a:spcBef>
              <a:buClr>
                <a:srgbClr val="FFFFFF"/>
              </a:buClr>
            </a:pPr>
            <a:r>
              <a:rPr lang="en-US" sz="1600" b="1" strike="noStrike" spc="-1" dirty="0">
                <a:solidFill>
                  <a:srgbClr val="FFFF00"/>
                </a:solidFill>
                <a:latin typeface="Times New Roman"/>
              </a:rPr>
              <a:t>Sample Script</a:t>
            </a:r>
            <a:endParaRPr lang="en-US" sz="1600" b="1" strike="noStrike" spc="-1" dirty="0">
              <a:solidFill>
                <a:srgbClr val="FFFF00"/>
              </a:solidFill>
              <a:latin typeface="Rockwell"/>
            </a:endParaRPr>
          </a:p>
          <a:p>
            <a:pPr marL="360">
              <a:lnSpc>
                <a:spcPct val="100000"/>
              </a:lnSpc>
              <a:buClr>
                <a:srgbClr val="FFFFFF"/>
              </a:buClr>
            </a:pPr>
            <a:r>
              <a:rPr lang="en-US" sz="1600" b="0" strike="noStrike" spc="-1" dirty="0">
                <a:solidFill>
                  <a:srgbClr val="FFFFFF"/>
                </a:solidFill>
                <a:latin typeface="Times New Roman"/>
              </a:rPr>
              <a:t>#!/bin/bash</a:t>
            </a:r>
            <a:r>
              <a:rPr sz="1600" dirty="0"/>
              <a:t/>
            </a:r>
            <a:br>
              <a:rPr sz="1600" dirty="0"/>
            </a:br>
            <a:r>
              <a:rPr lang="en-US" sz="1600" b="0" strike="noStrike" spc="-1" dirty="0">
                <a:solidFill>
                  <a:srgbClr val="FFFFFF"/>
                </a:solidFill>
                <a:latin typeface="Times New Roman"/>
              </a:rPr>
              <a:t>#@ output     = </a:t>
            </a:r>
            <a:r>
              <a:rPr lang="en-US" sz="1600" b="0" strike="noStrike" spc="-1" dirty="0" err="1">
                <a:solidFill>
                  <a:srgbClr val="FFFFFF"/>
                </a:solidFill>
                <a:latin typeface="Times New Roman"/>
              </a:rPr>
              <a:t>test.out</a:t>
            </a:r>
            <a:r>
              <a:rPr sz="1600" dirty="0"/>
              <a:t/>
            </a:r>
            <a:br>
              <a:rPr sz="1600" dirty="0"/>
            </a:br>
            <a:r>
              <a:rPr lang="en-US" sz="1600" b="0" strike="noStrike" spc="-1" dirty="0">
                <a:solidFill>
                  <a:srgbClr val="FFFFFF"/>
                </a:solidFill>
                <a:latin typeface="Times New Roman"/>
              </a:rPr>
              <a:t>#@ error      = </a:t>
            </a:r>
            <a:r>
              <a:rPr lang="en-US" sz="1600" b="0" strike="noStrike" spc="-1" dirty="0" err="1">
                <a:solidFill>
                  <a:srgbClr val="FFFFFF"/>
                </a:solidFill>
                <a:latin typeface="Times New Roman"/>
              </a:rPr>
              <a:t>test.err</a:t>
            </a:r>
            <a:r>
              <a:rPr sz="1600" dirty="0"/>
              <a:t/>
            </a:r>
            <a:br>
              <a:rPr sz="1600" dirty="0"/>
            </a:br>
            <a:r>
              <a:rPr lang="en-US" sz="1600" b="0" strike="noStrike" spc="-1" dirty="0">
                <a:solidFill>
                  <a:srgbClr val="FFFFFF"/>
                </a:solidFill>
                <a:latin typeface="Times New Roman"/>
              </a:rPr>
              <a:t>#@ </a:t>
            </a:r>
            <a:r>
              <a:rPr lang="en-US" sz="1600" b="0" strike="noStrike" spc="-1" dirty="0" err="1">
                <a:solidFill>
                  <a:srgbClr val="FFFFFF"/>
                </a:solidFill>
                <a:latin typeface="Times New Roman"/>
              </a:rPr>
              <a:t>job_type</a:t>
            </a:r>
            <a:r>
              <a:rPr lang="en-US" sz="1600" b="0" strike="noStrike" spc="-1" dirty="0">
                <a:solidFill>
                  <a:srgbClr val="FFFFFF"/>
                </a:solidFill>
                <a:latin typeface="Times New Roman"/>
              </a:rPr>
              <a:t>   = MPICH</a:t>
            </a:r>
            <a:r>
              <a:rPr sz="1600" dirty="0"/>
              <a:t/>
            </a:r>
            <a:br>
              <a:rPr sz="1600" dirty="0"/>
            </a:br>
            <a:r>
              <a:rPr lang="en-US" sz="1600" b="0" strike="noStrike" spc="-1" dirty="0">
                <a:solidFill>
                  <a:srgbClr val="FFFFFF"/>
                </a:solidFill>
                <a:latin typeface="Times New Roman"/>
              </a:rPr>
              <a:t>#@ class      = Long128</a:t>
            </a:r>
            <a:r>
              <a:rPr sz="1600" dirty="0"/>
              <a:t/>
            </a:r>
            <a:br>
              <a:rPr sz="1600" dirty="0"/>
            </a:br>
            <a:r>
              <a:rPr lang="en-US" sz="1600" b="0" strike="noStrike" spc="-1" dirty="0">
                <a:solidFill>
                  <a:srgbClr val="FFFFFF"/>
                </a:solidFill>
                <a:latin typeface="Times New Roman"/>
              </a:rPr>
              <a:t>#@ node = 4</a:t>
            </a:r>
            <a:r>
              <a:rPr sz="1600" dirty="0"/>
              <a:t/>
            </a:r>
            <a:br>
              <a:rPr sz="1600" dirty="0"/>
            </a:br>
            <a:r>
              <a:rPr lang="en-US" sz="1600" b="0" strike="noStrike" spc="-1" dirty="0">
                <a:solidFill>
                  <a:srgbClr val="FFFFFF"/>
                </a:solidFill>
                <a:latin typeface="Times New Roman"/>
              </a:rPr>
              <a:t>#@ </a:t>
            </a:r>
            <a:r>
              <a:rPr lang="en-US" sz="1600" b="0" strike="noStrike" spc="-1" dirty="0" err="1">
                <a:solidFill>
                  <a:srgbClr val="FFFFFF"/>
                </a:solidFill>
                <a:latin typeface="Times New Roman"/>
              </a:rPr>
              <a:t>tasks_per_node</a:t>
            </a:r>
            <a:r>
              <a:rPr lang="en-US" sz="1600" b="0" strike="noStrike" spc="-1" dirty="0">
                <a:solidFill>
                  <a:srgbClr val="FFFFFF"/>
                </a:solidFill>
                <a:latin typeface="Times New Roman"/>
              </a:rPr>
              <a:t> = 16</a:t>
            </a:r>
            <a:r>
              <a:rPr sz="1600" dirty="0"/>
              <a:t/>
            </a:r>
            <a:br>
              <a:rPr sz="1600" dirty="0"/>
            </a:br>
            <a:r>
              <a:rPr lang="en-US" sz="1600" b="0" strike="noStrike" spc="-1" dirty="0">
                <a:solidFill>
                  <a:srgbClr val="FFFFFF"/>
                </a:solidFill>
                <a:latin typeface="Times New Roman"/>
              </a:rPr>
              <a:t>#@ environment = COPY_ALL </a:t>
            </a:r>
            <a:r>
              <a:rPr sz="1600" dirty="0"/>
              <a:t/>
            </a:r>
            <a:br>
              <a:rPr sz="1600" dirty="0"/>
            </a:br>
            <a:r>
              <a:rPr lang="en-US" sz="1600" b="0" strike="noStrike" spc="-1" dirty="0">
                <a:solidFill>
                  <a:srgbClr val="FFFFFF"/>
                </a:solidFill>
                <a:latin typeface="Times New Roman"/>
              </a:rPr>
              <a:t>#@ queue</a:t>
            </a:r>
            <a:r>
              <a:rPr sz="1600" dirty="0"/>
              <a:t/>
            </a:r>
            <a:br>
              <a:rPr sz="1600" dirty="0"/>
            </a:br>
            <a:r>
              <a:rPr lang="en-US" sz="1600" b="0" strike="noStrike" spc="-1" dirty="0" err="1">
                <a:solidFill>
                  <a:srgbClr val="FFFFFF"/>
                </a:solidFill>
                <a:latin typeface="Times New Roman"/>
              </a:rPr>
              <a:t>Jobid</a:t>
            </a:r>
            <a:r>
              <a:rPr lang="en-US" sz="1600" b="0" strike="noStrike" spc="-1" dirty="0">
                <a:solidFill>
                  <a:srgbClr val="FFFFFF"/>
                </a:solidFill>
                <a:latin typeface="Times New Roman"/>
              </a:rPr>
              <a:t>=`echo $LOADL_STEP_ID | cut -f 6 -d </a:t>
            </a:r>
            <a:r>
              <a:rPr sz="1600" dirty="0"/>
              <a:t/>
            </a:r>
            <a:br>
              <a:rPr sz="1600" dirty="0"/>
            </a:br>
            <a:r>
              <a:rPr lang="en-US" sz="1600" b="0" strike="noStrike" spc="-1" dirty="0" err="1">
                <a:solidFill>
                  <a:srgbClr val="FFFFFF"/>
                </a:solidFill>
                <a:latin typeface="Times New Roman"/>
              </a:rPr>
              <a:t>tmpdir</a:t>
            </a:r>
            <a:r>
              <a:rPr lang="en-US" sz="1600" b="0" strike="noStrike" spc="-1" dirty="0">
                <a:solidFill>
                  <a:srgbClr val="FFFFFF"/>
                </a:solidFill>
                <a:latin typeface="Times New Roman"/>
              </a:rPr>
              <a:t>=$HOME/scratch/</a:t>
            </a:r>
            <a:r>
              <a:rPr lang="en-US" sz="1600" b="0" strike="noStrike" spc="-1" dirty="0" err="1">
                <a:solidFill>
                  <a:srgbClr val="FFFFFF"/>
                </a:solidFill>
                <a:latin typeface="Times New Roman"/>
              </a:rPr>
              <a:t>job$Jobid</a:t>
            </a:r>
            <a:r>
              <a:rPr sz="1600" dirty="0"/>
              <a:t/>
            </a:r>
            <a:br>
              <a:rPr sz="1600" dirty="0"/>
            </a:br>
            <a:r>
              <a:rPr lang="en-US" sz="1600" b="0" strike="noStrike" spc="-1" dirty="0" err="1">
                <a:solidFill>
                  <a:srgbClr val="FFFFFF"/>
                </a:solidFill>
                <a:latin typeface="Times New Roman"/>
              </a:rPr>
              <a:t>mkdir</a:t>
            </a:r>
            <a:r>
              <a:rPr lang="en-US" sz="1600" b="0" strike="noStrike" spc="-1" dirty="0">
                <a:solidFill>
                  <a:srgbClr val="FFFFFF"/>
                </a:solidFill>
                <a:latin typeface="Times New Roman"/>
              </a:rPr>
              <a:t> -p $</a:t>
            </a:r>
            <a:r>
              <a:rPr lang="en-US" sz="1600" b="0" strike="noStrike" spc="-1" dirty="0" err="1">
                <a:solidFill>
                  <a:srgbClr val="FFFFFF"/>
                </a:solidFill>
                <a:latin typeface="Times New Roman"/>
              </a:rPr>
              <a:t>tmpdir</a:t>
            </a:r>
            <a:r>
              <a:rPr lang="en-US" sz="1600" b="0" strike="noStrike" spc="-1" dirty="0">
                <a:solidFill>
                  <a:srgbClr val="FFFFFF"/>
                </a:solidFill>
                <a:latin typeface="Times New Roman"/>
              </a:rPr>
              <a:t>; cd $</a:t>
            </a:r>
            <a:r>
              <a:rPr lang="en-US" sz="1600" b="0" strike="noStrike" spc="-1" dirty="0" err="1">
                <a:solidFill>
                  <a:srgbClr val="FFFFFF"/>
                </a:solidFill>
                <a:latin typeface="Times New Roman"/>
              </a:rPr>
              <a:t>tmpdir</a:t>
            </a:r>
            <a:r>
              <a:rPr sz="1600" dirty="0"/>
              <a:t/>
            </a:r>
            <a:br>
              <a:rPr sz="1600" dirty="0"/>
            </a:br>
            <a:r>
              <a:rPr lang="en-US" sz="1600" b="0" strike="noStrike" spc="-1" dirty="0" err="1">
                <a:solidFill>
                  <a:srgbClr val="FFFFFF"/>
                </a:solidFill>
                <a:latin typeface="Times New Roman"/>
              </a:rPr>
              <a:t>cp</a:t>
            </a:r>
            <a:r>
              <a:rPr lang="en-US" sz="1600" b="0" strike="noStrike" spc="-1" dirty="0">
                <a:solidFill>
                  <a:srgbClr val="FFFFFF"/>
                </a:solidFill>
                <a:latin typeface="Times New Roman"/>
              </a:rPr>
              <a:t> -R $LOADL_STEP_INITDIR/* $</a:t>
            </a:r>
            <a:r>
              <a:rPr lang="en-US" sz="1600" b="0" strike="noStrike" spc="-1" dirty="0" err="1">
                <a:solidFill>
                  <a:srgbClr val="FFFFFF"/>
                </a:solidFill>
                <a:latin typeface="Times New Roman"/>
              </a:rPr>
              <a:t>tmpdir</a:t>
            </a:r>
            <a:r>
              <a:rPr sz="1600" dirty="0"/>
              <a:t/>
            </a:r>
            <a:br>
              <a:rPr sz="1600" dirty="0"/>
            </a:br>
            <a:r>
              <a:rPr lang="en-US" sz="1600" b="0" strike="noStrike" spc="-1" dirty="0">
                <a:solidFill>
                  <a:srgbClr val="FFFFFF"/>
                </a:solidFill>
                <a:latin typeface="Times New Roman"/>
              </a:rPr>
              <a:t>cat $LOADL_HOSTFILE &gt; ./</a:t>
            </a:r>
            <a:r>
              <a:rPr lang="en-US" sz="1600" b="0" strike="noStrike" spc="-1" dirty="0" err="1">
                <a:solidFill>
                  <a:srgbClr val="FFFFFF"/>
                </a:solidFill>
                <a:latin typeface="Times New Roman"/>
              </a:rPr>
              <a:t>host.list</a:t>
            </a:r>
            <a:endParaRPr lang="en-US" sz="1600" b="0" strike="noStrike" spc="-1" dirty="0">
              <a:solidFill>
                <a:srgbClr val="FFFFFF"/>
              </a:solidFill>
              <a:latin typeface="Rockwell"/>
            </a:endParaRPr>
          </a:p>
          <a:p>
            <a:pPr>
              <a:lnSpc>
                <a:spcPct val="100000"/>
              </a:lnSpc>
            </a:pPr>
            <a:r>
              <a:rPr lang="en-US" sz="1600" b="0" strike="noStrike" spc="-1" dirty="0" err="1" smtClean="0">
                <a:solidFill>
                  <a:srgbClr val="FFFFFF"/>
                </a:solidFill>
                <a:latin typeface="Times New Roman"/>
              </a:rPr>
              <a:t>mpiicc</a:t>
            </a:r>
            <a:r>
              <a:rPr lang="en-US" sz="1600" b="0" strike="noStrike" spc="-1" dirty="0" smtClean="0">
                <a:solidFill>
                  <a:srgbClr val="FFFFFF"/>
                </a:solidFill>
                <a:latin typeface="Times New Roman"/>
              </a:rPr>
              <a:t>/</a:t>
            </a:r>
            <a:r>
              <a:rPr lang="en-US" sz="1600" b="0" strike="noStrike" spc="-1" dirty="0" err="1" smtClean="0">
                <a:solidFill>
                  <a:srgbClr val="FFFFFF"/>
                </a:solidFill>
                <a:latin typeface="Times New Roman"/>
              </a:rPr>
              <a:t>mpiifort</a:t>
            </a:r>
            <a:r>
              <a:rPr lang="en-US" sz="1600" b="0" strike="noStrike" spc="-1" dirty="0" smtClean="0">
                <a:solidFill>
                  <a:srgbClr val="FFFFFF"/>
                </a:solidFill>
                <a:latin typeface="Times New Roman"/>
              </a:rPr>
              <a:t> </a:t>
            </a:r>
            <a:r>
              <a:rPr lang="en-US" sz="1600" b="0" strike="noStrike" spc="-1" dirty="0">
                <a:solidFill>
                  <a:srgbClr val="FFFFFF"/>
                </a:solidFill>
                <a:latin typeface="Times New Roman"/>
              </a:rPr>
              <a:t>&lt;</a:t>
            </a:r>
            <a:r>
              <a:rPr lang="en-US" sz="1600" b="0" strike="noStrike" spc="-1" dirty="0" err="1">
                <a:solidFill>
                  <a:srgbClr val="FFFFFF"/>
                </a:solidFill>
                <a:latin typeface="Times New Roman"/>
              </a:rPr>
              <a:t>inputfile</a:t>
            </a:r>
            <a:r>
              <a:rPr lang="en-US" sz="1600" b="0" strike="noStrike" spc="-1" dirty="0">
                <a:solidFill>
                  <a:srgbClr val="FFFFFF"/>
                </a:solidFill>
                <a:latin typeface="Times New Roman"/>
              </a:rPr>
              <a:t>&gt;</a:t>
            </a:r>
            <a:r>
              <a:rPr sz="1600" dirty="0"/>
              <a:t/>
            </a:r>
            <a:br>
              <a:rPr sz="1600" dirty="0"/>
            </a:br>
            <a:r>
              <a:rPr lang="en-US" sz="1600" b="0" strike="noStrike" spc="-1" dirty="0" err="1" smtClean="0">
                <a:solidFill>
                  <a:srgbClr val="FFFFFF"/>
                </a:solidFill>
                <a:latin typeface="Times New Roman"/>
              </a:rPr>
              <a:t>mpiexec.hydra</a:t>
            </a:r>
            <a:r>
              <a:rPr lang="en-US" sz="1600" b="0" strike="noStrike" spc="-1" dirty="0" smtClean="0">
                <a:solidFill>
                  <a:srgbClr val="FFFFFF"/>
                </a:solidFill>
                <a:latin typeface="Times New Roman"/>
              </a:rPr>
              <a:t> </a:t>
            </a:r>
            <a:r>
              <a:rPr lang="en-US" sz="1600" b="0" strike="noStrike" spc="-1" dirty="0">
                <a:solidFill>
                  <a:srgbClr val="FFFFFF"/>
                </a:solidFill>
                <a:latin typeface="Times New Roman"/>
              </a:rPr>
              <a:t>-np 64 -f $LOADL_HOSTFILE -</a:t>
            </a:r>
            <a:r>
              <a:rPr lang="en-US" sz="1600" b="0" strike="noStrike" spc="-1" dirty="0" err="1">
                <a:solidFill>
                  <a:srgbClr val="FFFFFF"/>
                </a:solidFill>
                <a:latin typeface="Times New Roman"/>
              </a:rPr>
              <a:t>ppn</a:t>
            </a:r>
            <a:r>
              <a:rPr lang="en-US" sz="1600" b="0" strike="noStrike" spc="-1" dirty="0">
                <a:solidFill>
                  <a:srgbClr val="FFFFFF"/>
                </a:solidFill>
                <a:latin typeface="Times New Roman"/>
              </a:rPr>
              <a:t> 16 ./</a:t>
            </a:r>
            <a:r>
              <a:rPr lang="en-US" sz="1600" b="0" strike="noStrike" spc="-1" dirty="0" err="1">
                <a:solidFill>
                  <a:srgbClr val="FFFFFF"/>
                </a:solidFill>
                <a:latin typeface="Times New Roman"/>
              </a:rPr>
              <a:t>a.out</a:t>
            </a:r>
            <a:r>
              <a:rPr sz="1600" dirty="0"/>
              <a:t/>
            </a:r>
            <a:br>
              <a:rPr sz="1600" dirty="0"/>
            </a:br>
            <a:r>
              <a:rPr lang="en-US" sz="1600" b="0" strike="noStrike" spc="-1" dirty="0" smtClean="0">
                <a:solidFill>
                  <a:srgbClr val="FFFFFF"/>
                </a:solidFill>
                <a:latin typeface="Times New Roman"/>
              </a:rPr>
              <a:t>mv </a:t>
            </a:r>
            <a:r>
              <a:rPr lang="en-US" sz="1600" b="0" strike="noStrike" spc="-1" dirty="0">
                <a:solidFill>
                  <a:srgbClr val="FFFFFF"/>
                </a:solidFill>
                <a:latin typeface="Times New Roman"/>
              </a:rPr>
              <a:t>../</a:t>
            </a:r>
            <a:r>
              <a:rPr lang="en-US" sz="1600" b="0" strike="noStrike" spc="-1" dirty="0" err="1">
                <a:solidFill>
                  <a:srgbClr val="FFFFFF"/>
                </a:solidFill>
                <a:latin typeface="Times New Roman"/>
              </a:rPr>
              <a:t>job$Jobid</a:t>
            </a:r>
            <a:r>
              <a:rPr lang="en-US" sz="1600" b="0" strike="noStrike" spc="-1" dirty="0">
                <a:solidFill>
                  <a:srgbClr val="FFFFFF"/>
                </a:solidFill>
                <a:latin typeface="Times New Roman"/>
              </a:rPr>
              <a:t> $LOADL_STEP_INITDIR </a:t>
            </a:r>
            <a:endParaRPr lang="en-US" sz="1600" b="0" strike="noStrike" spc="-1" dirty="0">
              <a:solidFill>
                <a:srgbClr val="FFFFFF"/>
              </a:solidFill>
              <a:latin typeface="Rockwell"/>
            </a:endParaRPr>
          </a:p>
          <a:p>
            <a:pPr>
              <a:lnSpc>
                <a:spcPct val="120000"/>
              </a:lnSpc>
              <a:spcBef>
                <a:spcPts val="1001"/>
              </a:spcBef>
            </a:pPr>
            <a:endParaRPr lang="en-US" sz="1600" b="0" strike="noStrike" spc="-1" dirty="0">
              <a:solidFill>
                <a:srgbClr val="FFFFFF"/>
              </a:solidFill>
              <a:latin typeface="Rockwe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TextShape 1"/>
          <p:cNvSpPr txBox="1"/>
          <p:nvPr/>
        </p:nvSpPr>
        <p:spPr>
          <a:xfrm>
            <a:off x="685440" y="304920"/>
            <a:ext cx="7764840" cy="609120"/>
          </a:xfrm>
          <a:prstGeom prst="rect">
            <a:avLst/>
          </a:prstGeom>
          <a:noFill/>
          <a:ln>
            <a:noFill/>
          </a:ln>
        </p:spPr>
        <p:txBody>
          <a:bodyPr anchor="ctr">
            <a:noAutofit/>
          </a:bodyPr>
          <a:lstStyle/>
          <a:p>
            <a:pPr algn="ctr">
              <a:lnSpc>
                <a:spcPct val="90000"/>
              </a:lnSpc>
            </a:pPr>
            <a:r>
              <a:rPr lang="en-US" sz="2000" b="1" strike="noStrike" cap="all" spc="-1" dirty="0">
                <a:solidFill>
                  <a:srgbClr val="FFC000"/>
                </a:solidFill>
                <a:latin typeface="Bookman Old Style"/>
              </a:rPr>
              <a:t>Job Submission Information</a:t>
            </a:r>
            <a:r>
              <a:rPr sz="2000" dirty="0"/>
              <a:t/>
            </a:r>
            <a:br>
              <a:rPr sz="2000" dirty="0"/>
            </a:br>
            <a:endParaRPr lang="en-US" sz="2000" b="0" strike="noStrike" spc="-1" dirty="0">
              <a:solidFill>
                <a:srgbClr val="FFFFFF"/>
              </a:solidFill>
              <a:latin typeface="Rockwell"/>
            </a:endParaRPr>
          </a:p>
        </p:txBody>
      </p:sp>
      <p:sp>
        <p:nvSpPr>
          <p:cNvPr id="226" name="TextShape 2"/>
          <p:cNvSpPr txBox="1"/>
          <p:nvPr/>
        </p:nvSpPr>
        <p:spPr>
          <a:xfrm>
            <a:off x="457200" y="914399"/>
            <a:ext cx="8294914" cy="5718629"/>
          </a:xfrm>
          <a:prstGeom prst="rect">
            <a:avLst/>
          </a:prstGeom>
          <a:noFill/>
          <a:ln>
            <a:noFill/>
          </a:ln>
        </p:spPr>
        <p:txBody>
          <a:bodyPr/>
          <a:lstStyle/>
          <a:p>
            <a:pPr marL="360" algn="ctr">
              <a:lnSpc>
                <a:spcPct val="120000"/>
              </a:lnSpc>
              <a:spcBef>
                <a:spcPts val="1001"/>
              </a:spcBef>
              <a:buClr>
                <a:srgbClr val="FFFFFF"/>
              </a:buClr>
            </a:pPr>
            <a:r>
              <a:rPr lang="en-US" sz="2400" b="0" strike="noStrike" spc="-1" dirty="0">
                <a:solidFill>
                  <a:srgbClr val="FFFFFF"/>
                </a:solidFill>
                <a:latin typeface="Rockwell"/>
              </a:rPr>
              <a:t>Commands and LL classes</a:t>
            </a:r>
          </a:p>
          <a:p>
            <a:pPr>
              <a:lnSpc>
                <a:spcPct val="100000"/>
              </a:lnSpc>
              <a:spcBef>
                <a:spcPts val="1001"/>
              </a:spcBef>
            </a:pPr>
            <a:endParaRPr lang="en-US" sz="2400" b="0" strike="noStrike" spc="-1" dirty="0">
              <a:solidFill>
                <a:srgbClr val="FFFFFF"/>
              </a:solidFill>
              <a:latin typeface="Rockwell"/>
            </a:endParaRPr>
          </a:p>
        </p:txBody>
      </p:sp>
      <p:graphicFrame>
        <p:nvGraphicFramePr>
          <p:cNvPr id="227" name="Table 3"/>
          <p:cNvGraphicFramePr/>
          <p:nvPr>
            <p:extLst>
              <p:ext uri="{D42A27DB-BD31-4B8C-83A1-F6EECF244321}">
                <p14:modId xmlns:p14="http://schemas.microsoft.com/office/powerpoint/2010/main" val="26336103"/>
              </p:ext>
            </p:extLst>
          </p:nvPr>
        </p:nvGraphicFramePr>
        <p:xfrm>
          <a:off x="4648320" y="1600200"/>
          <a:ext cx="3818880" cy="4864608"/>
        </p:xfrm>
        <a:graphic>
          <a:graphicData uri="http://schemas.openxmlformats.org/drawingml/2006/table">
            <a:tbl>
              <a:tblPr/>
              <a:tblGrid>
                <a:gridCol w="1226880"/>
                <a:gridCol w="1232280"/>
                <a:gridCol w="1359720"/>
              </a:tblGrid>
              <a:tr h="203718">
                <a:tc>
                  <a:txBody>
                    <a:bodyPr/>
                    <a:lstStyle/>
                    <a:p>
                      <a:pPr>
                        <a:lnSpc>
                          <a:spcPct val="115000"/>
                        </a:lnSpc>
                      </a:pPr>
                      <a:r>
                        <a:rPr lang="en-US" sz="800" b="1" strike="noStrike" spc="-1" dirty="0">
                          <a:solidFill>
                            <a:srgbClr val="FFFFFF"/>
                          </a:solidFill>
                          <a:latin typeface="Rockwell"/>
                        </a:rPr>
                        <a:t>CPUs</a:t>
                      </a:r>
                      <a:endParaRPr lang="en-US" sz="800" b="0" strike="noStrike" spc="-1" dirty="0">
                        <a:latin typeface="Arial"/>
                      </a:endParaRPr>
                    </a:p>
                  </a:txBody>
                  <a:tcPr marL="70920" marR="7092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a:txBody>
                    <a:bodyPr/>
                    <a:lstStyle/>
                    <a:p>
                      <a:pPr marL="457200" indent="-456840">
                        <a:lnSpc>
                          <a:spcPct val="115000"/>
                        </a:lnSpc>
                      </a:pPr>
                      <a:r>
                        <a:rPr lang="en-US" sz="800" b="1" strike="noStrike" spc="-1" dirty="0">
                          <a:solidFill>
                            <a:srgbClr val="FFFFFF"/>
                          </a:solidFill>
                          <a:latin typeface="Rockwell"/>
                        </a:rPr>
                        <a:t>CPU Time</a:t>
                      </a:r>
                      <a:endParaRPr lang="en-US" sz="800" b="0" strike="noStrike" spc="-1" dirty="0">
                        <a:latin typeface="Arial"/>
                      </a:endParaRPr>
                    </a:p>
                  </a:txBody>
                  <a:tcPr marL="70920" marR="7092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a:txBody>
                    <a:bodyPr/>
                    <a:lstStyle/>
                    <a:p>
                      <a:pPr>
                        <a:lnSpc>
                          <a:spcPct val="115000"/>
                        </a:lnSpc>
                      </a:pPr>
                      <a:r>
                        <a:rPr lang="en-US" sz="800" b="1" strike="noStrike" spc="-1">
                          <a:solidFill>
                            <a:srgbClr val="FFFFFF"/>
                          </a:solidFill>
                          <a:latin typeface="Rockwell"/>
                        </a:rPr>
                        <a:t>classname</a:t>
                      </a:r>
                      <a:endParaRPr lang="en-US" sz="800" b="0" strike="noStrike" spc="-1">
                        <a:latin typeface="Arial"/>
                      </a:endParaRPr>
                    </a:p>
                  </a:txBody>
                  <a:tcPr marL="70920" marR="7092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r>
              <a:tr h="203718">
                <a:tc>
                  <a:txBody>
                    <a:bodyPr/>
                    <a:lstStyle/>
                    <a:p>
                      <a:pPr>
                        <a:lnSpc>
                          <a:spcPct val="115000"/>
                        </a:lnSpc>
                      </a:pPr>
                      <a:r>
                        <a:rPr lang="en-US" sz="800" b="1" strike="noStrike" spc="-1">
                          <a:solidFill>
                            <a:srgbClr val="FFFFFF"/>
                          </a:solidFill>
                          <a:latin typeface="Rockwell"/>
                        </a:rPr>
                        <a:t>&gt;=1 &lt;16</a:t>
                      </a:r>
                      <a:endParaRPr lang="en-US" sz="800" b="0" strike="noStrike" spc="-1">
                        <a:latin typeface="Arial"/>
                      </a:endParaRPr>
                    </a:p>
                  </a:txBody>
                  <a:tcPr marL="70920" marR="7092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5B9BD5"/>
                    </a:solidFill>
                  </a:tcPr>
                </a:tc>
                <a:tc>
                  <a:txBody>
                    <a:bodyPr/>
                    <a:lstStyle/>
                    <a:p>
                      <a:pPr>
                        <a:lnSpc>
                          <a:spcPct val="115000"/>
                        </a:lnSpc>
                      </a:pPr>
                      <a:r>
                        <a:rPr lang="en-US" sz="800" b="0" strike="noStrike" spc="-1">
                          <a:solidFill>
                            <a:srgbClr val="000000"/>
                          </a:solidFill>
                          <a:latin typeface="Rockwell"/>
                        </a:rPr>
                        <a:t>2 Hrs</a:t>
                      </a:r>
                      <a:endParaRPr lang="en-US" sz="800" b="0" strike="noStrike" spc="-1">
                        <a:latin typeface="Arial"/>
                      </a:endParaRPr>
                    </a:p>
                  </a:txBody>
                  <a:tcPr marL="70920" marR="7092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1DEEF"/>
                    </a:solidFill>
                  </a:tcPr>
                </a:tc>
                <a:tc>
                  <a:txBody>
                    <a:bodyPr/>
                    <a:lstStyle/>
                    <a:p>
                      <a:pPr>
                        <a:lnSpc>
                          <a:spcPct val="115000"/>
                        </a:lnSpc>
                      </a:pPr>
                      <a:r>
                        <a:rPr lang="en-US" sz="800" b="0" strike="noStrike" spc="-1">
                          <a:solidFill>
                            <a:srgbClr val="000000"/>
                          </a:solidFill>
                          <a:latin typeface="Rockwell"/>
                        </a:rPr>
                        <a:t>Small</a:t>
                      </a:r>
                      <a:endParaRPr lang="en-US" sz="800" b="0" strike="noStrike" spc="-1">
                        <a:latin typeface="Arial"/>
                      </a:endParaRPr>
                    </a:p>
                  </a:txBody>
                  <a:tcPr marL="70920" marR="7092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1DEEF"/>
                    </a:solidFill>
                  </a:tcPr>
                </a:tc>
              </a:tr>
              <a:tr h="203718">
                <a:tc>
                  <a:txBody>
                    <a:bodyPr/>
                    <a:lstStyle/>
                    <a:p>
                      <a:pPr>
                        <a:lnSpc>
                          <a:spcPct val="115000"/>
                        </a:lnSpc>
                      </a:pPr>
                      <a:r>
                        <a:rPr lang="en-US" sz="800" b="1" strike="noStrike" spc="-1">
                          <a:solidFill>
                            <a:srgbClr val="FFFFFF"/>
                          </a:solidFill>
                          <a:latin typeface="Rockwell"/>
                        </a:rPr>
                        <a:t>&gt;=1 &lt;16</a:t>
                      </a:r>
                      <a:endParaRPr lang="en-US" sz="800" b="0" strike="noStrike" spc="-1">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a:lstStyle/>
                    <a:p>
                      <a:pPr>
                        <a:lnSpc>
                          <a:spcPct val="115000"/>
                        </a:lnSpc>
                      </a:pPr>
                      <a:r>
                        <a:rPr lang="en-US" sz="800" b="0" strike="noStrike" spc="-1">
                          <a:solidFill>
                            <a:srgbClr val="000000"/>
                          </a:solidFill>
                          <a:latin typeface="Rockwell"/>
                        </a:rPr>
                        <a:t>24 Hrs</a:t>
                      </a:r>
                      <a:endParaRPr lang="en-US" sz="800" b="0" strike="noStrike" spc="-1">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lstStyle/>
                    <a:p>
                      <a:pPr>
                        <a:lnSpc>
                          <a:spcPct val="115000"/>
                        </a:lnSpc>
                      </a:pPr>
                      <a:r>
                        <a:rPr lang="en-US" sz="800" b="0" strike="noStrike" spc="-1">
                          <a:solidFill>
                            <a:srgbClr val="000000"/>
                          </a:solidFill>
                          <a:latin typeface="Rockwell"/>
                        </a:rPr>
                        <a:t>Medium</a:t>
                      </a:r>
                      <a:endParaRPr lang="en-US" sz="800" b="0" strike="noStrike" spc="-1">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203718">
                <a:tc>
                  <a:txBody>
                    <a:bodyPr/>
                    <a:lstStyle/>
                    <a:p>
                      <a:pPr>
                        <a:lnSpc>
                          <a:spcPct val="115000"/>
                        </a:lnSpc>
                      </a:pPr>
                      <a:r>
                        <a:rPr lang="en-US" sz="800" b="1" strike="noStrike" spc="-1">
                          <a:solidFill>
                            <a:srgbClr val="FFFFFF"/>
                          </a:solidFill>
                          <a:latin typeface="Rockwell"/>
                        </a:rPr>
                        <a:t>&gt;=1 &lt;16</a:t>
                      </a:r>
                      <a:endParaRPr lang="en-US" sz="800" b="0" strike="noStrike" spc="-1">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a:lstStyle/>
                    <a:p>
                      <a:pPr>
                        <a:lnSpc>
                          <a:spcPct val="115000"/>
                        </a:lnSpc>
                      </a:pPr>
                      <a:r>
                        <a:rPr lang="en-US" sz="800" b="0" strike="noStrike" spc="-1">
                          <a:solidFill>
                            <a:srgbClr val="000000"/>
                          </a:solidFill>
                          <a:latin typeface="Rockwell"/>
                        </a:rPr>
                        <a:t>240 Hrs</a:t>
                      </a:r>
                      <a:endParaRPr lang="en-US" sz="800" b="0" strike="noStrike" spc="-1">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lstStyle/>
                    <a:p>
                      <a:pPr>
                        <a:lnSpc>
                          <a:spcPct val="115000"/>
                        </a:lnSpc>
                      </a:pPr>
                      <a:r>
                        <a:rPr lang="en-US" sz="800" b="0" strike="noStrike" spc="-1">
                          <a:solidFill>
                            <a:srgbClr val="000000"/>
                          </a:solidFill>
                          <a:latin typeface="Rockwell"/>
                        </a:rPr>
                        <a:t>Long</a:t>
                      </a:r>
                      <a:endParaRPr lang="en-US" sz="800" b="0" strike="noStrike" spc="-1">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203718">
                <a:tc>
                  <a:txBody>
                    <a:bodyPr/>
                    <a:lstStyle/>
                    <a:p>
                      <a:pPr>
                        <a:lnSpc>
                          <a:spcPct val="115000"/>
                        </a:lnSpc>
                      </a:pPr>
                      <a:r>
                        <a:rPr lang="en-US" sz="800" b="1" strike="noStrike" spc="-1">
                          <a:solidFill>
                            <a:srgbClr val="FFFFFF"/>
                          </a:solidFill>
                          <a:latin typeface="Rockwell"/>
                        </a:rPr>
                        <a:t>&gt;=1 &lt;16</a:t>
                      </a:r>
                      <a:endParaRPr lang="en-US" sz="800" b="0" strike="noStrike" spc="-1">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a:lstStyle/>
                    <a:p>
                      <a:pPr>
                        <a:lnSpc>
                          <a:spcPct val="115000"/>
                        </a:lnSpc>
                      </a:pPr>
                      <a:r>
                        <a:rPr lang="en-US" sz="800" b="0" strike="noStrike" spc="-1">
                          <a:solidFill>
                            <a:srgbClr val="000000"/>
                          </a:solidFill>
                          <a:latin typeface="Rockwell"/>
                        </a:rPr>
                        <a:t>900 Hrs</a:t>
                      </a:r>
                      <a:endParaRPr lang="en-US" sz="800" b="0" strike="noStrike" spc="-1">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lstStyle/>
                    <a:p>
                      <a:pPr>
                        <a:lnSpc>
                          <a:spcPct val="115000"/>
                        </a:lnSpc>
                      </a:pPr>
                      <a:r>
                        <a:rPr lang="en-US" sz="800" b="0" strike="noStrike" spc="-1">
                          <a:solidFill>
                            <a:srgbClr val="000000"/>
                          </a:solidFill>
                          <a:latin typeface="Rockwell"/>
                        </a:rPr>
                        <a:t>Verylong</a:t>
                      </a:r>
                      <a:endParaRPr lang="en-US" sz="800" b="0" strike="noStrike" spc="-1">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203718">
                <a:tc>
                  <a:txBody>
                    <a:bodyPr/>
                    <a:lstStyle/>
                    <a:p>
                      <a:pPr>
                        <a:lnSpc>
                          <a:spcPct val="115000"/>
                        </a:lnSpc>
                      </a:pPr>
                      <a:r>
                        <a:rPr lang="en-US" sz="800" b="1" strike="noStrike" spc="-1">
                          <a:solidFill>
                            <a:srgbClr val="FFFFFF"/>
                          </a:solidFill>
                          <a:latin typeface="Rockwell"/>
                        </a:rPr>
                        <a:t>&gt;=16 &lt;=128</a:t>
                      </a:r>
                      <a:endParaRPr lang="en-US" sz="800" b="0" strike="noStrike" spc="-1">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a:lstStyle/>
                    <a:p>
                      <a:pPr>
                        <a:lnSpc>
                          <a:spcPct val="115000"/>
                        </a:lnSpc>
                      </a:pPr>
                      <a:r>
                        <a:rPr lang="en-US" sz="800" b="0" strike="noStrike" spc="-1">
                          <a:solidFill>
                            <a:srgbClr val="000000"/>
                          </a:solidFill>
                          <a:latin typeface="Rockwell"/>
                        </a:rPr>
                        <a:t>2 Hrs</a:t>
                      </a:r>
                      <a:endParaRPr lang="en-US" sz="800" b="0" strike="noStrike" spc="-1">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lstStyle/>
                    <a:p>
                      <a:pPr>
                        <a:lnSpc>
                          <a:spcPct val="115000"/>
                        </a:lnSpc>
                      </a:pPr>
                      <a:r>
                        <a:rPr lang="en-US" sz="800" b="0" strike="noStrike" spc="-1">
                          <a:solidFill>
                            <a:srgbClr val="000000"/>
                          </a:solidFill>
                          <a:latin typeface="Rockwell"/>
                        </a:rPr>
                        <a:t>Small128</a:t>
                      </a:r>
                      <a:endParaRPr lang="en-US" sz="800" b="0" strike="noStrike" spc="-1">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203718">
                <a:tc>
                  <a:txBody>
                    <a:bodyPr/>
                    <a:lstStyle/>
                    <a:p>
                      <a:pPr>
                        <a:lnSpc>
                          <a:spcPct val="115000"/>
                        </a:lnSpc>
                      </a:pPr>
                      <a:r>
                        <a:rPr lang="en-US" sz="800" b="1" strike="noStrike" spc="-1">
                          <a:solidFill>
                            <a:srgbClr val="FFFFFF"/>
                          </a:solidFill>
                          <a:latin typeface="Rockwell"/>
                        </a:rPr>
                        <a:t>&gt;=16 &lt;=128</a:t>
                      </a:r>
                      <a:endParaRPr lang="en-US" sz="800" b="0" strike="noStrike" spc="-1">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a:lstStyle/>
                    <a:p>
                      <a:pPr>
                        <a:lnSpc>
                          <a:spcPct val="115000"/>
                        </a:lnSpc>
                      </a:pPr>
                      <a:r>
                        <a:rPr lang="en-US" sz="800" b="0" strike="noStrike" spc="-1">
                          <a:solidFill>
                            <a:srgbClr val="000000"/>
                          </a:solidFill>
                          <a:latin typeface="Rockwell"/>
                        </a:rPr>
                        <a:t>240 Hrs</a:t>
                      </a:r>
                      <a:endParaRPr lang="en-US" sz="800" b="0" strike="noStrike" spc="-1">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lstStyle/>
                    <a:p>
                      <a:pPr>
                        <a:lnSpc>
                          <a:spcPct val="115000"/>
                        </a:lnSpc>
                      </a:pPr>
                      <a:r>
                        <a:rPr lang="en-US" sz="800" b="0" strike="noStrike" spc="-1">
                          <a:solidFill>
                            <a:srgbClr val="000000"/>
                          </a:solidFill>
                          <a:latin typeface="Rockwell"/>
                        </a:rPr>
                        <a:t>Medium128</a:t>
                      </a:r>
                      <a:endParaRPr lang="en-US" sz="800" b="0" strike="noStrike" spc="-1">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203718">
                <a:tc>
                  <a:txBody>
                    <a:bodyPr/>
                    <a:lstStyle/>
                    <a:p>
                      <a:pPr>
                        <a:lnSpc>
                          <a:spcPct val="115000"/>
                        </a:lnSpc>
                      </a:pPr>
                      <a:r>
                        <a:rPr lang="en-US" sz="800" b="1" strike="noStrike" spc="-1">
                          <a:solidFill>
                            <a:srgbClr val="FFFFFF"/>
                          </a:solidFill>
                          <a:latin typeface="Rockwell"/>
                        </a:rPr>
                        <a:t>&gt;=16 &lt;=128</a:t>
                      </a:r>
                      <a:endParaRPr lang="en-US" sz="800" b="0" strike="noStrike" spc="-1">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a:lstStyle/>
                    <a:p>
                      <a:pPr>
                        <a:lnSpc>
                          <a:spcPct val="115000"/>
                        </a:lnSpc>
                      </a:pPr>
                      <a:r>
                        <a:rPr lang="en-US" sz="800" b="0" strike="noStrike" spc="-1">
                          <a:solidFill>
                            <a:srgbClr val="000000"/>
                          </a:solidFill>
                          <a:latin typeface="Rockwell"/>
                        </a:rPr>
                        <a:t>480 Hrs</a:t>
                      </a:r>
                      <a:endParaRPr lang="en-US" sz="800" b="0" strike="noStrike" spc="-1">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lstStyle/>
                    <a:p>
                      <a:pPr>
                        <a:lnSpc>
                          <a:spcPct val="115000"/>
                        </a:lnSpc>
                      </a:pPr>
                      <a:r>
                        <a:rPr lang="en-US" sz="800" b="0" strike="noStrike" spc="-1" dirty="0">
                          <a:solidFill>
                            <a:srgbClr val="000000"/>
                          </a:solidFill>
                          <a:latin typeface="Rockwell"/>
                        </a:rPr>
                        <a:t>Long128</a:t>
                      </a:r>
                      <a:endParaRPr lang="en-US" sz="800" b="0" strike="noStrike" spc="-1" dirty="0">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203718">
                <a:tc>
                  <a:txBody>
                    <a:bodyPr/>
                    <a:lstStyle/>
                    <a:p>
                      <a:pPr>
                        <a:lnSpc>
                          <a:spcPct val="115000"/>
                        </a:lnSpc>
                      </a:pPr>
                      <a:r>
                        <a:rPr lang="en-US" sz="800" b="1" strike="noStrike" spc="-1">
                          <a:solidFill>
                            <a:srgbClr val="FFFFFF"/>
                          </a:solidFill>
                          <a:latin typeface="Rockwell"/>
                        </a:rPr>
                        <a:t>&gt;=16 &lt;=128</a:t>
                      </a:r>
                      <a:endParaRPr lang="en-US" sz="800" b="0" strike="noStrike" spc="-1">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a:lstStyle/>
                    <a:p>
                      <a:pPr>
                        <a:lnSpc>
                          <a:spcPct val="115000"/>
                        </a:lnSpc>
                      </a:pPr>
                      <a:r>
                        <a:rPr lang="en-US" sz="800" b="0" strike="noStrike" spc="-1">
                          <a:solidFill>
                            <a:srgbClr val="000000"/>
                          </a:solidFill>
                          <a:latin typeface="Rockwell"/>
                        </a:rPr>
                        <a:t>1200 Hrs</a:t>
                      </a:r>
                      <a:endParaRPr lang="en-US" sz="800" b="0" strike="noStrike" spc="-1">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lstStyle/>
                    <a:p>
                      <a:pPr>
                        <a:lnSpc>
                          <a:spcPct val="115000"/>
                        </a:lnSpc>
                      </a:pPr>
                      <a:r>
                        <a:rPr lang="en-US" sz="800" b="0" strike="noStrike" spc="-1">
                          <a:solidFill>
                            <a:srgbClr val="000000"/>
                          </a:solidFill>
                          <a:latin typeface="Rockwell"/>
                        </a:rPr>
                        <a:t>Verylong128</a:t>
                      </a:r>
                      <a:endParaRPr lang="en-US" sz="800" b="0" strike="noStrike" spc="-1">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203718">
                <a:tc>
                  <a:txBody>
                    <a:bodyPr/>
                    <a:lstStyle/>
                    <a:p>
                      <a:pPr>
                        <a:lnSpc>
                          <a:spcPct val="115000"/>
                        </a:lnSpc>
                      </a:pPr>
                      <a:r>
                        <a:rPr lang="en-US" sz="800" b="1" strike="noStrike" spc="-1">
                          <a:solidFill>
                            <a:srgbClr val="FFFFFF"/>
                          </a:solidFill>
                          <a:latin typeface="Rockwell"/>
                        </a:rPr>
                        <a:t>&gt;128 &lt;=256</a:t>
                      </a:r>
                      <a:endParaRPr lang="en-US" sz="800" b="0" strike="noStrike" spc="-1">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a:lstStyle/>
                    <a:p>
                      <a:pPr>
                        <a:lnSpc>
                          <a:spcPct val="115000"/>
                        </a:lnSpc>
                      </a:pPr>
                      <a:r>
                        <a:rPr lang="en-US" sz="800" b="0" strike="noStrike" spc="-1">
                          <a:solidFill>
                            <a:srgbClr val="000000"/>
                          </a:solidFill>
                          <a:latin typeface="Rockwell"/>
                        </a:rPr>
                        <a:t>480 Hrs</a:t>
                      </a:r>
                      <a:endParaRPr lang="en-US" sz="800" b="0" strike="noStrike" spc="-1">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lstStyle/>
                    <a:p>
                      <a:pPr>
                        <a:lnSpc>
                          <a:spcPct val="115000"/>
                        </a:lnSpc>
                      </a:pPr>
                      <a:r>
                        <a:rPr lang="en-US" sz="800" b="0" strike="noStrike" spc="-1">
                          <a:solidFill>
                            <a:srgbClr val="000000"/>
                          </a:solidFill>
                          <a:latin typeface="Rockwell"/>
                        </a:rPr>
                        <a:t>Small256</a:t>
                      </a:r>
                      <a:endParaRPr lang="en-US" sz="800" b="0" strike="noStrike" spc="-1">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203718">
                <a:tc>
                  <a:txBody>
                    <a:bodyPr/>
                    <a:lstStyle/>
                    <a:p>
                      <a:pPr>
                        <a:lnSpc>
                          <a:spcPct val="115000"/>
                        </a:lnSpc>
                      </a:pPr>
                      <a:r>
                        <a:rPr lang="en-US" sz="800" b="1" strike="noStrike" spc="-1">
                          <a:solidFill>
                            <a:srgbClr val="FFFFFF"/>
                          </a:solidFill>
                          <a:latin typeface="Rockwell"/>
                        </a:rPr>
                        <a:t>&gt;128 &lt;=256</a:t>
                      </a:r>
                      <a:endParaRPr lang="en-US" sz="800" b="0" strike="noStrike" spc="-1">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a:lstStyle/>
                    <a:p>
                      <a:pPr>
                        <a:lnSpc>
                          <a:spcPct val="115000"/>
                        </a:lnSpc>
                      </a:pPr>
                      <a:r>
                        <a:rPr lang="en-US" sz="800" b="0" strike="noStrike" spc="-1">
                          <a:solidFill>
                            <a:srgbClr val="000000"/>
                          </a:solidFill>
                          <a:latin typeface="Rockwell"/>
                        </a:rPr>
                        <a:t>900 Hrs</a:t>
                      </a:r>
                      <a:endParaRPr lang="en-US" sz="800" b="0" strike="noStrike" spc="-1">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lstStyle/>
                    <a:p>
                      <a:pPr>
                        <a:lnSpc>
                          <a:spcPct val="115000"/>
                        </a:lnSpc>
                      </a:pPr>
                      <a:r>
                        <a:rPr lang="en-US" sz="800" b="0" strike="noStrike" spc="-1">
                          <a:solidFill>
                            <a:srgbClr val="000000"/>
                          </a:solidFill>
                          <a:latin typeface="Rockwell"/>
                        </a:rPr>
                        <a:t>Medium256</a:t>
                      </a:r>
                      <a:endParaRPr lang="en-US" sz="800" b="0" strike="noStrike" spc="-1">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203718">
                <a:tc>
                  <a:txBody>
                    <a:bodyPr/>
                    <a:lstStyle/>
                    <a:p>
                      <a:pPr>
                        <a:lnSpc>
                          <a:spcPct val="115000"/>
                        </a:lnSpc>
                      </a:pPr>
                      <a:r>
                        <a:rPr lang="en-US" sz="800" b="1" strike="noStrike" spc="-1">
                          <a:solidFill>
                            <a:srgbClr val="FFFFFF"/>
                          </a:solidFill>
                          <a:latin typeface="Rockwell"/>
                        </a:rPr>
                        <a:t>&gt;128 &lt;=256</a:t>
                      </a:r>
                      <a:endParaRPr lang="en-US" sz="800" b="0" strike="noStrike" spc="-1">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a:lstStyle/>
                    <a:p>
                      <a:pPr>
                        <a:lnSpc>
                          <a:spcPct val="115000"/>
                        </a:lnSpc>
                      </a:pPr>
                      <a:r>
                        <a:rPr lang="en-US" sz="800" b="0" strike="noStrike" spc="-1">
                          <a:solidFill>
                            <a:srgbClr val="000000"/>
                          </a:solidFill>
                          <a:latin typeface="Rockwell"/>
                        </a:rPr>
                        <a:t>1200 Hrs</a:t>
                      </a:r>
                      <a:endParaRPr lang="en-US" sz="800" b="0" strike="noStrike" spc="-1">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lstStyle/>
                    <a:p>
                      <a:pPr>
                        <a:lnSpc>
                          <a:spcPct val="115000"/>
                        </a:lnSpc>
                      </a:pPr>
                      <a:r>
                        <a:rPr lang="en-US" sz="800" b="0" strike="noStrike" spc="-1" dirty="0">
                          <a:solidFill>
                            <a:srgbClr val="000000"/>
                          </a:solidFill>
                          <a:latin typeface="Rockwell"/>
                        </a:rPr>
                        <a:t>Long256</a:t>
                      </a:r>
                      <a:endParaRPr lang="en-US" sz="800" b="0" strike="noStrike" spc="-1" dirty="0">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203718">
                <a:tc>
                  <a:txBody>
                    <a:bodyPr/>
                    <a:lstStyle/>
                    <a:p>
                      <a:pPr>
                        <a:lnSpc>
                          <a:spcPct val="115000"/>
                        </a:lnSpc>
                      </a:pPr>
                      <a:r>
                        <a:rPr lang="en-US" sz="800" b="1" strike="noStrike" spc="-1">
                          <a:solidFill>
                            <a:srgbClr val="FFFFFF"/>
                          </a:solidFill>
                          <a:latin typeface="Rockwell"/>
                        </a:rPr>
                        <a:t>&gt;128 &lt;=256</a:t>
                      </a:r>
                      <a:endParaRPr lang="en-US" sz="800" b="0" strike="noStrike" spc="-1">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a:lstStyle/>
                    <a:p>
                      <a:pPr>
                        <a:lnSpc>
                          <a:spcPct val="115000"/>
                        </a:lnSpc>
                      </a:pPr>
                      <a:r>
                        <a:rPr lang="en-US" sz="800" b="0" strike="noStrike" spc="-1">
                          <a:solidFill>
                            <a:srgbClr val="000000"/>
                          </a:solidFill>
                          <a:latin typeface="Rockwell"/>
                        </a:rPr>
                        <a:t>1800 Hrs</a:t>
                      </a:r>
                      <a:endParaRPr lang="en-US" sz="800" b="0" strike="noStrike" spc="-1">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lstStyle/>
                    <a:p>
                      <a:pPr>
                        <a:lnSpc>
                          <a:spcPct val="115000"/>
                        </a:lnSpc>
                      </a:pPr>
                      <a:r>
                        <a:rPr lang="en-US" sz="800" b="0" strike="noStrike" spc="-1" dirty="0">
                          <a:solidFill>
                            <a:srgbClr val="000000"/>
                          </a:solidFill>
                          <a:latin typeface="Rockwell"/>
                        </a:rPr>
                        <a:t>Verylong256</a:t>
                      </a:r>
                      <a:endParaRPr lang="en-US" sz="800" b="0" strike="noStrike" spc="-1" dirty="0">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203718">
                <a:tc>
                  <a:txBody>
                    <a:bodyPr/>
                    <a:lstStyle/>
                    <a:p>
                      <a:pPr>
                        <a:lnSpc>
                          <a:spcPct val="115000"/>
                        </a:lnSpc>
                      </a:pPr>
                      <a:r>
                        <a:rPr lang="en-US" sz="800" b="1" strike="noStrike" spc="-1" dirty="0">
                          <a:solidFill>
                            <a:srgbClr val="FFFFFF"/>
                          </a:solidFill>
                          <a:latin typeface="Rockwell"/>
                        </a:rPr>
                        <a:t>&gt;=1 &lt;=16</a:t>
                      </a:r>
                      <a:endParaRPr lang="en-US" sz="800" b="0" strike="noStrike" spc="-1" dirty="0">
                        <a:latin typeface="Arial"/>
                      </a:endParaRPr>
                    </a:p>
                  </a:txBody>
                  <a:tcPr marL="70920" marR="70920">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5B9BD5"/>
                    </a:solidFill>
                  </a:tcPr>
                </a:tc>
                <a:tc>
                  <a:txBody>
                    <a:bodyPr/>
                    <a:lstStyle/>
                    <a:p>
                      <a:pPr>
                        <a:lnSpc>
                          <a:spcPct val="115000"/>
                        </a:lnSpc>
                      </a:pPr>
                      <a:r>
                        <a:rPr lang="en-US" sz="800" b="0" strike="noStrike" spc="-1">
                          <a:solidFill>
                            <a:srgbClr val="000000"/>
                          </a:solidFill>
                          <a:latin typeface="Rockwell"/>
                        </a:rPr>
                        <a:t>120 Hrs</a:t>
                      </a:r>
                      <a:endParaRPr lang="en-US" sz="800" b="0" strike="noStrike" spc="-1">
                        <a:latin typeface="Arial"/>
                      </a:endParaRPr>
                    </a:p>
                  </a:txBody>
                  <a:tcPr marL="70920" marR="7092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1DEEF"/>
                    </a:solidFill>
                  </a:tcPr>
                </a:tc>
                <a:tc>
                  <a:txBody>
                    <a:bodyPr/>
                    <a:lstStyle/>
                    <a:p>
                      <a:pPr>
                        <a:lnSpc>
                          <a:spcPct val="115000"/>
                        </a:lnSpc>
                      </a:pPr>
                      <a:r>
                        <a:rPr lang="en-US" sz="800" b="0" strike="noStrike" spc="-1" dirty="0">
                          <a:solidFill>
                            <a:srgbClr val="000000"/>
                          </a:solidFill>
                          <a:latin typeface="Rockwell"/>
                        </a:rPr>
                        <a:t>Fluent</a:t>
                      </a:r>
                      <a:endParaRPr lang="en-US" sz="800" b="0" strike="noStrike" spc="-1" dirty="0">
                        <a:latin typeface="Arial"/>
                      </a:endParaRPr>
                    </a:p>
                  </a:txBody>
                  <a:tcPr marL="70920" marR="70920">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E9EFF7"/>
                    </a:solidFill>
                  </a:tcPr>
                </a:tc>
              </a:tr>
              <a:tr h="203718">
                <a:tc>
                  <a:txBody>
                    <a:bodyPr/>
                    <a:lstStyle/>
                    <a:p>
                      <a:pPr>
                        <a:lnSpc>
                          <a:spcPct val="115000"/>
                        </a:lnSpc>
                      </a:pPr>
                      <a:r>
                        <a:rPr lang="en-US" sz="800" b="1" strike="noStrike" spc="-1">
                          <a:solidFill>
                            <a:srgbClr val="FFFFFF"/>
                          </a:solidFill>
                          <a:latin typeface="Rockwell"/>
                        </a:rPr>
                        <a:t>&gt;16 &lt;=32</a:t>
                      </a:r>
                      <a:endParaRPr lang="en-US" sz="800" b="0" strike="noStrike" spc="-1">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a:lstStyle/>
                    <a:p>
                      <a:pPr>
                        <a:lnSpc>
                          <a:spcPct val="115000"/>
                        </a:lnSpc>
                      </a:pPr>
                      <a:r>
                        <a:rPr lang="en-US" sz="800" b="0" strike="noStrike" spc="-1">
                          <a:solidFill>
                            <a:srgbClr val="000000"/>
                          </a:solidFill>
                          <a:latin typeface="Rockwell"/>
                        </a:rPr>
                        <a:t>240 Hrs</a:t>
                      </a:r>
                      <a:endParaRPr lang="en-US" sz="800" b="0" strike="noStrike" spc="-1">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lstStyle/>
                    <a:p>
                      <a:pPr>
                        <a:lnSpc>
                          <a:spcPct val="115000"/>
                        </a:lnSpc>
                      </a:pPr>
                      <a:r>
                        <a:rPr lang="en-US" sz="800" b="0" strike="noStrike" spc="-1" dirty="0">
                          <a:solidFill>
                            <a:srgbClr val="000000"/>
                          </a:solidFill>
                          <a:latin typeface="Rockwell"/>
                        </a:rPr>
                        <a:t>Fluent32</a:t>
                      </a:r>
                      <a:endParaRPr lang="en-US" sz="800" b="0" strike="noStrike" spc="-1" dirty="0">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203718">
                <a:tc>
                  <a:txBody>
                    <a:bodyPr/>
                    <a:lstStyle/>
                    <a:p>
                      <a:pPr>
                        <a:lnSpc>
                          <a:spcPct val="115000"/>
                        </a:lnSpc>
                      </a:pPr>
                      <a:r>
                        <a:rPr lang="en-US" sz="800" b="1" strike="noStrike" spc="-1">
                          <a:solidFill>
                            <a:srgbClr val="FFFFFF"/>
                          </a:solidFill>
                          <a:latin typeface="Rockwell"/>
                        </a:rPr>
                        <a:t>&gt;=1 &lt;=16</a:t>
                      </a:r>
                      <a:endParaRPr lang="en-US" sz="800" b="0" strike="noStrike" spc="-1">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a:lstStyle/>
                    <a:p>
                      <a:pPr>
                        <a:lnSpc>
                          <a:spcPct val="115000"/>
                        </a:lnSpc>
                      </a:pPr>
                      <a:r>
                        <a:rPr lang="en-US" sz="800" b="0" strike="noStrike" spc="-1" dirty="0">
                          <a:solidFill>
                            <a:srgbClr val="000000"/>
                          </a:solidFill>
                          <a:latin typeface="Rockwell"/>
                        </a:rPr>
                        <a:t>1 to 240 </a:t>
                      </a:r>
                      <a:r>
                        <a:rPr lang="en-US" sz="800" b="0" strike="noStrike" spc="-1" dirty="0" err="1">
                          <a:solidFill>
                            <a:srgbClr val="000000"/>
                          </a:solidFill>
                          <a:latin typeface="Rockwell"/>
                        </a:rPr>
                        <a:t>Hrs</a:t>
                      </a:r>
                      <a:endParaRPr lang="en-US" sz="800" b="0" strike="noStrike" spc="-1" dirty="0">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lstStyle/>
                    <a:p>
                      <a:pPr>
                        <a:lnSpc>
                          <a:spcPct val="115000"/>
                        </a:lnSpc>
                      </a:pPr>
                      <a:r>
                        <a:rPr lang="en-US" sz="800" b="0" strike="noStrike" spc="-1" dirty="0" err="1">
                          <a:solidFill>
                            <a:srgbClr val="000000"/>
                          </a:solidFill>
                          <a:latin typeface="Rockwell"/>
                        </a:rPr>
                        <a:t>Abaqus</a:t>
                      </a:r>
                      <a:endParaRPr lang="en-US" sz="800" b="0" strike="noStrike" spc="-1" dirty="0">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203718">
                <a:tc>
                  <a:txBody>
                    <a:bodyPr/>
                    <a:lstStyle/>
                    <a:p>
                      <a:pPr>
                        <a:lnSpc>
                          <a:spcPct val="115000"/>
                        </a:lnSpc>
                      </a:pPr>
                      <a:r>
                        <a:rPr lang="en-US" sz="800" b="1" strike="noStrike" spc="-1">
                          <a:solidFill>
                            <a:srgbClr val="FFFFFF"/>
                          </a:solidFill>
                          <a:latin typeface="Rockwell"/>
                        </a:rPr>
                        <a:t>&gt;=1 &lt;=16</a:t>
                      </a:r>
                      <a:endParaRPr lang="en-US" sz="800" b="0" strike="noStrike" spc="-1">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a:lstStyle/>
                    <a:p>
                      <a:pPr>
                        <a:lnSpc>
                          <a:spcPct val="115000"/>
                        </a:lnSpc>
                      </a:pPr>
                      <a:r>
                        <a:rPr lang="en-US" sz="800" b="0" strike="noStrike" spc="-1">
                          <a:solidFill>
                            <a:srgbClr val="000000"/>
                          </a:solidFill>
                          <a:latin typeface="Rockwell"/>
                        </a:rPr>
                        <a:t>1 to 240 Hrs</a:t>
                      </a:r>
                      <a:endParaRPr lang="en-US" sz="800" b="0" strike="noStrike" spc="-1">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lstStyle/>
                    <a:p>
                      <a:pPr>
                        <a:lnSpc>
                          <a:spcPct val="115000"/>
                        </a:lnSpc>
                      </a:pPr>
                      <a:r>
                        <a:rPr lang="en-US" sz="800" b="0" strike="noStrike" spc="-1" dirty="0" err="1">
                          <a:solidFill>
                            <a:srgbClr val="000000"/>
                          </a:solidFill>
                          <a:latin typeface="Rockwell"/>
                        </a:rPr>
                        <a:t>Ansys</a:t>
                      </a:r>
                      <a:endParaRPr lang="en-US" sz="800" b="0" strike="noStrike" spc="-1" dirty="0">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203718">
                <a:tc>
                  <a:txBody>
                    <a:bodyPr/>
                    <a:lstStyle/>
                    <a:p>
                      <a:pPr>
                        <a:lnSpc>
                          <a:spcPct val="115000"/>
                        </a:lnSpc>
                      </a:pPr>
                      <a:r>
                        <a:rPr lang="en-US" sz="800" b="1" strike="noStrike" spc="-1" dirty="0">
                          <a:solidFill>
                            <a:srgbClr val="FFFFFF"/>
                          </a:solidFill>
                          <a:latin typeface="Rockwell"/>
                        </a:rPr>
                        <a:t>&gt;=1 &lt;=16</a:t>
                      </a:r>
                      <a:endParaRPr lang="en-US" sz="800" b="0" strike="noStrike" spc="-1" dirty="0">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a:lstStyle/>
                    <a:p>
                      <a:pPr>
                        <a:lnSpc>
                          <a:spcPct val="115000"/>
                        </a:lnSpc>
                      </a:pPr>
                      <a:r>
                        <a:rPr lang="en-US" sz="800" b="0" strike="noStrike" spc="-1">
                          <a:solidFill>
                            <a:srgbClr val="000000"/>
                          </a:solidFill>
                          <a:latin typeface="Rockwell"/>
                        </a:rPr>
                        <a:t>1 to 240 Hrs</a:t>
                      </a:r>
                      <a:endParaRPr lang="en-US" sz="800" b="0" strike="noStrike" spc="-1">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lstStyle/>
                    <a:p>
                      <a:pPr>
                        <a:lnSpc>
                          <a:spcPct val="115000"/>
                        </a:lnSpc>
                      </a:pPr>
                      <a:r>
                        <a:rPr lang="en-US" sz="800" b="0" strike="noStrike" spc="-1" dirty="0" err="1">
                          <a:solidFill>
                            <a:srgbClr val="000000"/>
                          </a:solidFill>
                          <a:latin typeface="Rockwell"/>
                        </a:rPr>
                        <a:t>Mathmat</a:t>
                      </a:r>
                      <a:endParaRPr lang="en-US" sz="800" b="0" strike="noStrike" spc="-1" dirty="0">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203718">
                <a:tc>
                  <a:txBody>
                    <a:bodyPr/>
                    <a:lstStyle/>
                    <a:p>
                      <a:pPr>
                        <a:lnSpc>
                          <a:spcPct val="115000"/>
                        </a:lnSpc>
                      </a:pPr>
                      <a:r>
                        <a:rPr lang="en-US" sz="800" b="1" strike="noStrike" spc="-1">
                          <a:solidFill>
                            <a:srgbClr val="FFFFFF"/>
                          </a:solidFill>
                          <a:latin typeface="Rockwell"/>
                        </a:rPr>
                        <a:t>&gt;=1 &lt;=16</a:t>
                      </a:r>
                      <a:endParaRPr lang="en-US" sz="800" b="0" strike="noStrike" spc="-1">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a:lstStyle/>
                    <a:p>
                      <a:pPr>
                        <a:lnSpc>
                          <a:spcPct val="115000"/>
                        </a:lnSpc>
                      </a:pPr>
                      <a:r>
                        <a:rPr lang="en-US" sz="800" b="0" strike="noStrike" spc="-1">
                          <a:solidFill>
                            <a:srgbClr val="000000"/>
                          </a:solidFill>
                          <a:latin typeface="Rockwell"/>
                        </a:rPr>
                        <a:t>1 to 240 Hrs</a:t>
                      </a:r>
                      <a:endParaRPr lang="en-US" sz="800" b="0" strike="noStrike" spc="-1">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lstStyle/>
                    <a:p>
                      <a:pPr>
                        <a:lnSpc>
                          <a:spcPct val="115000"/>
                        </a:lnSpc>
                      </a:pPr>
                      <a:r>
                        <a:rPr lang="en-US" sz="800" b="0" strike="noStrike" spc="-1" dirty="0" err="1">
                          <a:solidFill>
                            <a:srgbClr val="000000"/>
                          </a:solidFill>
                          <a:latin typeface="Rockwell"/>
                        </a:rPr>
                        <a:t>Matlab</a:t>
                      </a:r>
                      <a:endParaRPr lang="en-US" sz="800" b="0" strike="noStrike" spc="-1" dirty="0">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203718">
                <a:tc>
                  <a:txBody>
                    <a:bodyPr/>
                    <a:lstStyle/>
                    <a:p>
                      <a:pPr>
                        <a:lnSpc>
                          <a:spcPct val="115000"/>
                        </a:lnSpc>
                      </a:pPr>
                      <a:r>
                        <a:rPr lang="en-US" sz="800" b="1" strike="noStrike" spc="-1">
                          <a:solidFill>
                            <a:srgbClr val="FFFFFF"/>
                          </a:solidFill>
                          <a:latin typeface="Rockwell"/>
                        </a:rPr>
                        <a:t>&gt;=1 &lt;=16</a:t>
                      </a:r>
                      <a:endParaRPr lang="en-US" sz="800" b="0" strike="noStrike" spc="-1">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a:lstStyle/>
                    <a:p>
                      <a:pPr>
                        <a:lnSpc>
                          <a:spcPct val="115000"/>
                        </a:lnSpc>
                      </a:pPr>
                      <a:r>
                        <a:rPr lang="en-US" sz="800" b="0" strike="noStrike" spc="-1">
                          <a:solidFill>
                            <a:srgbClr val="000000"/>
                          </a:solidFill>
                          <a:latin typeface="Rockwell"/>
                        </a:rPr>
                        <a:t>120 Hrs</a:t>
                      </a:r>
                      <a:endParaRPr lang="en-US" sz="800" b="0" strike="noStrike" spc="-1">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lstStyle/>
                    <a:p>
                      <a:pPr>
                        <a:lnSpc>
                          <a:spcPct val="115000"/>
                        </a:lnSpc>
                      </a:pPr>
                      <a:r>
                        <a:rPr lang="en-US" sz="800" b="0" strike="noStrike" spc="-1" dirty="0">
                          <a:solidFill>
                            <a:srgbClr val="000000"/>
                          </a:solidFill>
                          <a:latin typeface="Rockwell"/>
                        </a:rPr>
                        <a:t>Star</a:t>
                      </a:r>
                      <a:endParaRPr lang="en-US" sz="800" b="0" strike="noStrike" spc="-1" dirty="0">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203718">
                <a:tc>
                  <a:txBody>
                    <a:bodyPr/>
                    <a:lstStyle/>
                    <a:p>
                      <a:pPr>
                        <a:lnSpc>
                          <a:spcPct val="115000"/>
                        </a:lnSpc>
                      </a:pPr>
                      <a:r>
                        <a:rPr lang="en-US" sz="800" b="1" strike="noStrike" spc="-1">
                          <a:solidFill>
                            <a:srgbClr val="FFFFFF"/>
                          </a:solidFill>
                          <a:latin typeface="Rockwell"/>
                        </a:rPr>
                        <a:t>&gt;16 &lt;=32</a:t>
                      </a:r>
                      <a:endParaRPr lang="en-US" sz="800" b="0" strike="noStrike" spc="-1">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a:lstStyle/>
                    <a:p>
                      <a:pPr>
                        <a:lnSpc>
                          <a:spcPct val="115000"/>
                        </a:lnSpc>
                      </a:pPr>
                      <a:r>
                        <a:rPr lang="en-US" sz="800" b="0" strike="noStrike" spc="-1">
                          <a:solidFill>
                            <a:srgbClr val="000000"/>
                          </a:solidFill>
                          <a:latin typeface="Rockwell"/>
                        </a:rPr>
                        <a:t>240 Hrs</a:t>
                      </a:r>
                      <a:endParaRPr lang="en-US" sz="800" b="0" strike="noStrike" spc="-1">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lstStyle/>
                    <a:p>
                      <a:pPr>
                        <a:lnSpc>
                          <a:spcPct val="115000"/>
                        </a:lnSpc>
                      </a:pPr>
                      <a:r>
                        <a:rPr lang="en-US" sz="800" b="0" strike="noStrike" spc="-1" dirty="0">
                          <a:solidFill>
                            <a:srgbClr val="000000"/>
                          </a:solidFill>
                          <a:latin typeface="Rockwell"/>
                        </a:rPr>
                        <a:t>Star32</a:t>
                      </a:r>
                      <a:endParaRPr lang="en-US" sz="800" b="0" strike="noStrike" spc="-1" dirty="0">
                        <a:latin typeface="Arial"/>
                      </a:endParaRPr>
                    </a:p>
                  </a:txBody>
                  <a:tcPr marL="70920" marR="7092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bl>
          </a:graphicData>
        </a:graphic>
      </p:graphicFrame>
      <p:graphicFrame>
        <p:nvGraphicFramePr>
          <p:cNvPr id="228" name="Table 4"/>
          <p:cNvGraphicFramePr/>
          <p:nvPr>
            <p:extLst>
              <p:ext uri="{D42A27DB-BD31-4B8C-83A1-F6EECF244321}">
                <p14:modId xmlns:p14="http://schemas.microsoft.com/office/powerpoint/2010/main" val="3475831211"/>
              </p:ext>
            </p:extLst>
          </p:nvPr>
        </p:nvGraphicFramePr>
        <p:xfrm>
          <a:off x="685800" y="2209680"/>
          <a:ext cx="3847680" cy="2913863"/>
        </p:xfrm>
        <a:graphic>
          <a:graphicData uri="http://schemas.openxmlformats.org/drawingml/2006/table">
            <a:tbl>
              <a:tblPr/>
              <a:tblGrid>
                <a:gridCol w="1309680"/>
                <a:gridCol w="1280520"/>
                <a:gridCol w="1257480"/>
              </a:tblGrid>
              <a:tr h="527556">
                <a:tc>
                  <a:txBody>
                    <a:bodyPr/>
                    <a:lstStyle/>
                    <a:p>
                      <a:pPr>
                        <a:lnSpc>
                          <a:spcPct val="115000"/>
                        </a:lnSpc>
                        <a:spcAft>
                          <a:spcPts val="1001"/>
                        </a:spcAft>
                      </a:pPr>
                      <a:r>
                        <a:rPr lang="en-US" sz="1100" b="1" strike="noStrike" spc="-1" dirty="0">
                          <a:solidFill>
                            <a:srgbClr val="FFFFFF"/>
                          </a:solidFill>
                          <a:latin typeface="Rockwell" panose="02060603020205020403" pitchFamily="18" charset="0"/>
                        </a:rPr>
                        <a:t> </a:t>
                      </a:r>
                      <a:endParaRPr lang="en-US" sz="1100" b="0" strike="noStrike" spc="-1" dirty="0">
                        <a:latin typeface="Rockwell" panose="02060603020205020403" pitchFamily="18" charset="0"/>
                      </a:endParaRPr>
                    </a:p>
                  </a:txBody>
                  <a:tcPr marL="75960" marR="7596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a:txBody>
                    <a:bodyPr/>
                    <a:lstStyle/>
                    <a:p>
                      <a:pPr>
                        <a:lnSpc>
                          <a:spcPct val="115000"/>
                        </a:lnSpc>
                        <a:spcAft>
                          <a:spcPts val="1001"/>
                        </a:spcAft>
                      </a:pPr>
                      <a:r>
                        <a:rPr lang="en-US" sz="1100" b="1" strike="noStrike" spc="-1" dirty="0">
                          <a:solidFill>
                            <a:srgbClr val="FFFFFF"/>
                          </a:solidFill>
                          <a:latin typeface="Rockwell" panose="02060603020205020403" pitchFamily="18" charset="0"/>
                        </a:rPr>
                        <a:t>PBS command </a:t>
                      </a:r>
                      <a:endParaRPr lang="en-US" sz="1100" b="0" strike="noStrike" spc="-1" dirty="0">
                        <a:latin typeface="Rockwell" panose="02060603020205020403" pitchFamily="18" charset="0"/>
                      </a:endParaRPr>
                    </a:p>
                  </a:txBody>
                  <a:tcPr marL="75960" marR="7596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a:txBody>
                    <a:bodyPr/>
                    <a:lstStyle/>
                    <a:p>
                      <a:pPr>
                        <a:lnSpc>
                          <a:spcPct val="115000"/>
                        </a:lnSpc>
                        <a:spcAft>
                          <a:spcPts val="1001"/>
                        </a:spcAft>
                      </a:pPr>
                      <a:r>
                        <a:rPr lang="en-US" sz="1100" b="1" strike="noStrike" spc="-1">
                          <a:solidFill>
                            <a:srgbClr val="FFFFFF"/>
                          </a:solidFill>
                          <a:latin typeface="Rockwell" panose="02060603020205020403" pitchFamily="18" charset="0"/>
                        </a:rPr>
                        <a:t>LL command </a:t>
                      </a:r>
                      <a:endParaRPr lang="en-US" sz="1100" b="0" strike="noStrike" spc="-1">
                        <a:latin typeface="Rockwell" panose="02060603020205020403" pitchFamily="18" charset="0"/>
                      </a:endParaRPr>
                    </a:p>
                  </a:txBody>
                  <a:tcPr marL="75960" marR="7596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r>
              <a:tr h="502315">
                <a:tc>
                  <a:txBody>
                    <a:bodyPr/>
                    <a:lstStyle/>
                    <a:p>
                      <a:pPr>
                        <a:lnSpc>
                          <a:spcPct val="115000"/>
                        </a:lnSpc>
                        <a:spcAft>
                          <a:spcPts val="1001"/>
                        </a:spcAft>
                      </a:pPr>
                      <a:r>
                        <a:rPr lang="en-US" sz="1100" b="1" strike="noStrike" spc="-1">
                          <a:solidFill>
                            <a:srgbClr val="FFFFFF"/>
                          </a:solidFill>
                          <a:latin typeface="Rockwell" panose="02060603020205020403" pitchFamily="18" charset="0"/>
                        </a:rPr>
                        <a:t>Job submission </a:t>
                      </a:r>
                      <a:endParaRPr lang="en-US" sz="1100" b="0" strike="noStrike" spc="-1">
                        <a:latin typeface="Rockwell" panose="02060603020205020403" pitchFamily="18" charset="0"/>
                      </a:endParaRPr>
                    </a:p>
                  </a:txBody>
                  <a:tcPr marL="75960" marR="7596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5B9BD5"/>
                    </a:solidFill>
                  </a:tcPr>
                </a:tc>
                <a:tc>
                  <a:txBody>
                    <a:bodyPr/>
                    <a:lstStyle/>
                    <a:p>
                      <a:pPr>
                        <a:lnSpc>
                          <a:spcPct val="115000"/>
                        </a:lnSpc>
                        <a:spcAft>
                          <a:spcPts val="1001"/>
                        </a:spcAft>
                      </a:pPr>
                      <a:r>
                        <a:rPr lang="en-US" sz="1100" b="0" strike="noStrike" spc="-1">
                          <a:solidFill>
                            <a:srgbClr val="000000"/>
                          </a:solidFill>
                          <a:latin typeface="Rockwell" panose="02060603020205020403" pitchFamily="18" charset="0"/>
                        </a:rPr>
                        <a:t>qsub [scriptfile]</a:t>
                      </a:r>
                      <a:endParaRPr lang="en-US" sz="1100" b="0" strike="noStrike" spc="-1">
                        <a:latin typeface="Rockwell" panose="02060603020205020403" pitchFamily="18" charset="0"/>
                      </a:endParaRPr>
                    </a:p>
                  </a:txBody>
                  <a:tcPr marL="75960" marR="7596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1DEEF"/>
                    </a:solidFill>
                  </a:tcPr>
                </a:tc>
                <a:tc>
                  <a:txBody>
                    <a:bodyPr/>
                    <a:lstStyle/>
                    <a:p>
                      <a:pPr>
                        <a:lnSpc>
                          <a:spcPct val="115000"/>
                        </a:lnSpc>
                        <a:spcAft>
                          <a:spcPts val="1001"/>
                        </a:spcAft>
                      </a:pPr>
                      <a:r>
                        <a:rPr lang="en-US" sz="1100" b="0" strike="noStrike" spc="-1">
                          <a:solidFill>
                            <a:srgbClr val="000000"/>
                          </a:solidFill>
                          <a:latin typeface="Rockwell" panose="02060603020205020403" pitchFamily="18" charset="0"/>
                        </a:rPr>
                        <a:t>llsubmit [scriptfile] </a:t>
                      </a:r>
                      <a:endParaRPr lang="en-US" sz="1100" b="0" strike="noStrike" spc="-1">
                        <a:latin typeface="Rockwell" panose="02060603020205020403" pitchFamily="18" charset="0"/>
                      </a:endParaRPr>
                    </a:p>
                  </a:txBody>
                  <a:tcPr marL="75960" marR="7596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1DEEF"/>
                    </a:solidFill>
                  </a:tcPr>
                </a:tc>
              </a:tr>
              <a:tr h="543136">
                <a:tc>
                  <a:txBody>
                    <a:bodyPr/>
                    <a:lstStyle/>
                    <a:p>
                      <a:pPr>
                        <a:lnSpc>
                          <a:spcPct val="115000"/>
                        </a:lnSpc>
                        <a:spcAft>
                          <a:spcPts val="1001"/>
                        </a:spcAft>
                      </a:pPr>
                      <a:r>
                        <a:rPr lang="en-US" sz="1100" b="1" strike="noStrike" spc="-1" dirty="0">
                          <a:solidFill>
                            <a:srgbClr val="FFFFFF"/>
                          </a:solidFill>
                          <a:latin typeface="Rockwell" panose="02060603020205020403" pitchFamily="18" charset="0"/>
                        </a:rPr>
                        <a:t>Job deletion </a:t>
                      </a:r>
                      <a:endParaRPr lang="en-US" sz="1100" b="0" strike="noStrike" spc="-1" dirty="0">
                        <a:latin typeface="Rockwell" panose="02060603020205020403" pitchFamily="18" charset="0"/>
                      </a:endParaRPr>
                    </a:p>
                  </a:txBody>
                  <a:tcPr marL="75960" marR="7596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a:lstStyle/>
                    <a:p>
                      <a:pPr>
                        <a:lnSpc>
                          <a:spcPct val="115000"/>
                        </a:lnSpc>
                        <a:spcAft>
                          <a:spcPts val="1001"/>
                        </a:spcAft>
                      </a:pPr>
                      <a:r>
                        <a:rPr lang="en-US" sz="1100" b="0" strike="noStrike" spc="-1">
                          <a:solidFill>
                            <a:srgbClr val="000000"/>
                          </a:solidFill>
                          <a:latin typeface="Rockwell" panose="02060603020205020403" pitchFamily="18" charset="0"/>
                        </a:rPr>
                        <a:t>qdel [job_id] </a:t>
                      </a:r>
                      <a:endParaRPr lang="en-US" sz="1100" b="0" strike="noStrike" spc="-1">
                        <a:latin typeface="Rockwell" panose="02060603020205020403" pitchFamily="18" charset="0"/>
                      </a:endParaRPr>
                    </a:p>
                  </a:txBody>
                  <a:tcPr marL="75960" marR="7596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lstStyle/>
                    <a:p>
                      <a:pPr>
                        <a:lnSpc>
                          <a:spcPct val="115000"/>
                        </a:lnSpc>
                        <a:spcAft>
                          <a:spcPts val="1001"/>
                        </a:spcAft>
                      </a:pPr>
                      <a:r>
                        <a:rPr lang="en-US" sz="1100" b="0" strike="noStrike" spc="-1">
                          <a:solidFill>
                            <a:srgbClr val="000000"/>
                          </a:solidFill>
                          <a:latin typeface="Rockwell" panose="02060603020205020403" pitchFamily="18" charset="0"/>
                        </a:rPr>
                        <a:t>llcancel [job_id] </a:t>
                      </a:r>
                      <a:endParaRPr lang="en-US" sz="1100" b="0" strike="noStrike" spc="-1">
                        <a:latin typeface="Rockwell" panose="02060603020205020403" pitchFamily="18" charset="0"/>
                      </a:endParaRPr>
                    </a:p>
                  </a:txBody>
                  <a:tcPr marL="75960" marR="7596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517895">
                <a:tc>
                  <a:txBody>
                    <a:bodyPr/>
                    <a:lstStyle/>
                    <a:p>
                      <a:pPr>
                        <a:lnSpc>
                          <a:spcPct val="115000"/>
                        </a:lnSpc>
                        <a:spcAft>
                          <a:spcPts val="1001"/>
                        </a:spcAft>
                      </a:pPr>
                      <a:r>
                        <a:rPr lang="en-US" sz="1100" b="1" strike="noStrike" spc="-1">
                          <a:solidFill>
                            <a:srgbClr val="FFFFFF"/>
                          </a:solidFill>
                          <a:latin typeface="Rockwell" panose="02060603020205020403" pitchFamily="18" charset="0"/>
                        </a:rPr>
                        <a:t>Job status (for user) </a:t>
                      </a:r>
                      <a:endParaRPr lang="en-US" sz="1100" b="0" strike="noStrike" spc="-1">
                        <a:latin typeface="Rockwell" panose="02060603020205020403" pitchFamily="18" charset="0"/>
                      </a:endParaRPr>
                    </a:p>
                  </a:txBody>
                  <a:tcPr marL="75960" marR="7596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a:lstStyle/>
                    <a:p>
                      <a:pPr>
                        <a:lnSpc>
                          <a:spcPct val="115000"/>
                        </a:lnSpc>
                        <a:spcAft>
                          <a:spcPts val="1001"/>
                        </a:spcAft>
                      </a:pPr>
                      <a:r>
                        <a:rPr lang="en-US" sz="1100" b="0" strike="noStrike" spc="-1">
                          <a:solidFill>
                            <a:srgbClr val="000000"/>
                          </a:solidFill>
                          <a:latin typeface="Rockwell" panose="02060603020205020403" pitchFamily="18" charset="0"/>
                        </a:rPr>
                        <a:t>qstat -u [username]</a:t>
                      </a:r>
                      <a:endParaRPr lang="en-US" sz="1100" b="0" strike="noStrike" spc="-1">
                        <a:latin typeface="Rockwell" panose="02060603020205020403" pitchFamily="18" charset="0"/>
                      </a:endParaRPr>
                    </a:p>
                  </a:txBody>
                  <a:tcPr marL="75960" marR="7596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lstStyle/>
                    <a:p>
                      <a:pPr>
                        <a:lnSpc>
                          <a:spcPct val="115000"/>
                        </a:lnSpc>
                        <a:spcAft>
                          <a:spcPts val="1001"/>
                        </a:spcAft>
                      </a:pPr>
                      <a:r>
                        <a:rPr lang="en-US" sz="1100" b="0" strike="noStrike" spc="-1">
                          <a:solidFill>
                            <a:srgbClr val="000000"/>
                          </a:solidFill>
                          <a:latin typeface="Rockwell" panose="02060603020205020403" pitchFamily="18" charset="0"/>
                        </a:rPr>
                        <a:t>llq -u [username] </a:t>
                      </a:r>
                      <a:endParaRPr lang="en-US" sz="1100" b="0" strike="noStrike" spc="-1">
                        <a:latin typeface="Rockwell" panose="02060603020205020403" pitchFamily="18" charset="0"/>
                      </a:endParaRPr>
                    </a:p>
                  </a:txBody>
                  <a:tcPr marL="75960" marR="7596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822961">
                <a:tc>
                  <a:txBody>
                    <a:bodyPr/>
                    <a:lstStyle/>
                    <a:p>
                      <a:pPr>
                        <a:lnSpc>
                          <a:spcPct val="115000"/>
                        </a:lnSpc>
                        <a:spcAft>
                          <a:spcPts val="1001"/>
                        </a:spcAft>
                      </a:pPr>
                      <a:r>
                        <a:rPr lang="en-US" sz="1100" b="1" strike="noStrike" spc="-1">
                          <a:solidFill>
                            <a:srgbClr val="FFFFFF"/>
                          </a:solidFill>
                          <a:latin typeface="Rockwell" panose="02060603020205020403" pitchFamily="18" charset="0"/>
                        </a:rPr>
                        <a:t>Extended job status </a:t>
                      </a:r>
                      <a:endParaRPr lang="en-US" sz="1100" b="0" strike="noStrike" spc="-1">
                        <a:latin typeface="Rockwell" panose="02060603020205020403" pitchFamily="18" charset="0"/>
                      </a:endParaRPr>
                    </a:p>
                  </a:txBody>
                  <a:tcPr marL="75960" marR="7596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a:lstStyle/>
                    <a:p>
                      <a:pPr>
                        <a:lnSpc>
                          <a:spcPct val="115000"/>
                        </a:lnSpc>
                        <a:spcAft>
                          <a:spcPts val="1001"/>
                        </a:spcAft>
                      </a:pPr>
                      <a:r>
                        <a:rPr lang="en-US" sz="1100" b="0" strike="noStrike" spc="-1" dirty="0" err="1">
                          <a:solidFill>
                            <a:srgbClr val="000000"/>
                          </a:solidFill>
                          <a:latin typeface="Rockwell" panose="02060603020205020403" pitchFamily="18" charset="0"/>
                        </a:rPr>
                        <a:t>qstat</a:t>
                      </a:r>
                      <a:r>
                        <a:rPr lang="en-US" sz="1100" b="0" strike="noStrike" spc="-1" dirty="0">
                          <a:solidFill>
                            <a:srgbClr val="000000"/>
                          </a:solidFill>
                          <a:latin typeface="Rockwell" panose="02060603020205020403" pitchFamily="18" charset="0"/>
                        </a:rPr>
                        <a:t> -f [</a:t>
                      </a:r>
                      <a:r>
                        <a:rPr lang="en-US" sz="1100" b="0" strike="noStrike" spc="-1" dirty="0" err="1">
                          <a:solidFill>
                            <a:srgbClr val="000000"/>
                          </a:solidFill>
                          <a:latin typeface="Rockwell" panose="02060603020205020403" pitchFamily="18" charset="0"/>
                        </a:rPr>
                        <a:t>job_id</a:t>
                      </a:r>
                      <a:r>
                        <a:rPr lang="en-US" sz="1100" b="0" strike="noStrike" spc="-1" dirty="0">
                          <a:solidFill>
                            <a:srgbClr val="000000"/>
                          </a:solidFill>
                          <a:latin typeface="Rockwell" panose="02060603020205020403" pitchFamily="18" charset="0"/>
                        </a:rPr>
                        <a:t>]</a:t>
                      </a:r>
                      <a:endParaRPr lang="en-US" sz="1100" b="0" strike="noStrike" spc="-1" dirty="0">
                        <a:latin typeface="Rockwell" panose="02060603020205020403" pitchFamily="18" charset="0"/>
                      </a:endParaRPr>
                    </a:p>
                  </a:txBody>
                  <a:tcPr marL="75960" marR="7596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lstStyle/>
                    <a:p>
                      <a:pPr>
                        <a:lnSpc>
                          <a:spcPct val="115000"/>
                        </a:lnSpc>
                        <a:spcAft>
                          <a:spcPts val="1001"/>
                        </a:spcAft>
                      </a:pPr>
                      <a:r>
                        <a:rPr lang="en-US" sz="1100" b="0" strike="noStrike" spc="-1" dirty="0" err="1">
                          <a:solidFill>
                            <a:srgbClr val="000000"/>
                          </a:solidFill>
                          <a:latin typeface="Rockwell" panose="02060603020205020403" pitchFamily="18" charset="0"/>
                        </a:rPr>
                        <a:t>llq</a:t>
                      </a:r>
                      <a:r>
                        <a:rPr lang="en-US" sz="1100" b="0" strike="noStrike" spc="-1" dirty="0">
                          <a:solidFill>
                            <a:srgbClr val="000000"/>
                          </a:solidFill>
                          <a:latin typeface="Rockwell" panose="02060603020205020403" pitchFamily="18" charset="0"/>
                        </a:rPr>
                        <a:t> -l [</a:t>
                      </a:r>
                      <a:r>
                        <a:rPr lang="en-US" sz="1100" b="0" strike="noStrike" spc="-1" dirty="0" err="1">
                          <a:solidFill>
                            <a:srgbClr val="000000"/>
                          </a:solidFill>
                          <a:latin typeface="Rockwell" panose="02060603020205020403" pitchFamily="18" charset="0"/>
                        </a:rPr>
                        <a:t>job_id</a:t>
                      </a:r>
                      <a:r>
                        <a:rPr lang="en-US" sz="1100" b="0" strike="noStrike" spc="-1" dirty="0">
                          <a:solidFill>
                            <a:srgbClr val="000000"/>
                          </a:solidFill>
                          <a:latin typeface="Rockwell" panose="02060603020205020403" pitchFamily="18" charset="0"/>
                        </a:rPr>
                        <a:t>] </a:t>
                      </a:r>
                      <a:endParaRPr lang="en-US" sz="1100" b="0" strike="noStrike" spc="-1" dirty="0">
                        <a:latin typeface="Rockwell" panose="02060603020205020403" pitchFamily="18" charset="0"/>
                      </a:endParaRPr>
                    </a:p>
                  </a:txBody>
                  <a:tcPr marL="75960" marR="7596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Shape 1"/>
          <p:cNvSpPr txBox="1"/>
          <p:nvPr/>
        </p:nvSpPr>
        <p:spPr>
          <a:xfrm>
            <a:off x="457200" y="274680"/>
            <a:ext cx="8229240" cy="866520"/>
          </a:xfrm>
          <a:prstGeom prst="rect">
            <a:avLst/>
          </a:prstGeom>
          <a:noFill/>
          <a:ln>
            <a:noFill/>
          </a:ln>
        </p:spPr>
        <p:txBody>
          <a:bodyPr anchor="ctr"/>
          <a:lstStyle/>
          <a:p>
            <a:pPr algn="ctr">
              <a:lnSpc>
                <a:spcPct val="90000"/>
              </a:lnSpc>
            </a:pPr>
            <a:r>
              <a:rPr lang="en-US" sz="3400" b="0" strike="noStrike" cap="all" spc="-1">
                <a:solidFill>
                  <a:srgbClr val="FFFFFF"/>
                </a:solidFill>
                <a:latin typeface="Bookman Old Style"/>
              </a:rPr>
              <a:t> </a:t>
            </a:r>
            <a:r>
              <a:rPr lang="en-US" sz="3600" b="1" strike="noStrike" cap="all" spc="-1">
                <a:solidFill>
                  <a:srgbClr val="FFC000"/>
                </a:solidFill>
                <a:latin typeface="Bookman Old Style"/>
              </a:rPr>
              <a:t>The Need for HPC...</a:t>
            </a:r>
            <a:endParaRPr lang="en-US" sz="3600" b="0" strike="noStrike" spc="-1">
              <a:solidFill>
                <a:srgbClr val="FFFFFF"/>
              </a:solidFill>
              <a:latin typeface="Rockwell"/>
            </a:endParaRPr>
          </a:p>
        </p:txBody>
      </p:sp>
      <p:sp>
        <p:nvSpPr>
          <p:cNvPr id="169" name="TextShape 2"/>
          <p:cNvSpPr txBox="1"/>
          <p:nvPr/>
        </p:nvSpPr>
        <p:spPr>
          <a:xfrm>
            <a:off x="685440" y="1447920"/>
            <a:ext cx="7764840" cy="4343040"/>
          </a:xfrm>
          <a:prstGeom prst="rect">
            <a:avLst/>
          </a:prstGeom>
          <a:noFill/>
          <a:ln>
            <a:noFill/>
          </a:ln>
        </p:spPr>
        <p:txBody>
          <a:bodyPr>
            <a:normAutofit/>
          </a:bodyPr>
          <a:lstStyle/>
          <a:p>
            <a:pPr marL="228600" indent="-228240" algn="just">
              <a:lnSpc>
                <a:spcPct val="100000"/>
              </a:lnSpc>
              <a:spcBef>
                <a:spcPts val="1001"/>
              </a:spcBef>
            </a:pPr>
            <a:r>
              <a:rPr lang="en-US" sz="2000" b="0" strike="noStrike" spc="-1" dirty="0">
                <a:solidFill>
                  <a:srgbClr val="FFFFFF"/>
                </a:solidFill>
                <a:latin typeface="Rockwell"/>
              </a:rPr>
              <a:t>Solve/compute increasingly more demanding problems; </a:t>
            </a:r>
            <a:r>
              <a:rPr lang="en-US" sz="2000" b="0" strike="noStrike" spc="-1" dirty="0" smtClean="0">
                <a:solidFill>
                  <a:srgbClr val="FFFFFF"/>
                </a:solidFill>
                <a:latin typeface="Rockwell"/>
              </a:rPr>
              <a:t>for example </a:t>
            </a:r>
            <a:r>
              <a:rPr lang="en-US" sz="2000" b="0" strike="noStrike" spc="-1" dirty="0">
                <a:solidFill>
                  <a:srgbClr val="FFFFFF"/>
                </a:solidFill>
                <a:latin typeface="Rockwell"/>
              </a:rPr>
              <a:t>introducing finer grids or smaller iterations </a:t>
            </a:r>
            <a:r>
              <a:rPr lang="en-US" sz="2000" b="0" strike="noStrike" spc="-1" dirty="0" smtClean="0">
                <a:solidFill>
                  <a:srgbClr val="FFFFFF"/>
                </a:solidFill>
                <a:latin typeface="Rockwell"/>
              </a:rPr>
              <a:t>periods</a:t>
            </a:r>
            <a:endParaRPr lang="en-US" sz="2000" b="0" strike="noStrike" spc="-1" dirty="0">
              <a:solidFill>
                <a:srgbClr val="FFFFFF"/>
              </a:solidFill>
              <a:latin typeface="Rockwell"/>
            </a:endParaRPr>
          </a:p>
          <a:p>
            <a:pPr marL="228600" indent="-228240">
              <a:lnSpc>
                <a:spcPct val="100000"/>
              </a:lnSpc>
              <a:spcBef>
                <a:spcPts val="1001"/>
              </a:spcBef>
            </a:pPr>
            <a:endParaRPr lang="en-US" sz="2000" b="0" strike="noStrike" spc="-1" dirty="0">
              <a:solidFill>
                <a:srgbClr val="FFFFFF"/>
              </a:solidFill>
              <a:latin typeface="Rockwell"/>
            </a:endParaRPr>
          </a:p>
          <a:p>
            <a:pPr marL="228600" indent="-228240">
              <a:lnSpc>
                <a:spcPct val="100000"/>
              </a:lnSpc>
              <a:spcBef>
                <a:spcPts val="1001"/>
              </a:spcBef>
            </a:pPr>
            <a:r>
              <a:rPr lang="en-US" sz="2000" b="0" strike="noStrike" spc="-1" dirty="0">
                <a:solidFill>
                  <a:srgbClr val="FFFFFF"/>
                </a:solidFill>
                <a:latin typeface="Rockwell"/>
              </a:rPr>
              <a:t>This has resulted in the need for: </a:t>
            </a:r>
          </a:p>
          <a:p>
            <a:pPr marL="228600" indent="-228240">
              <a:lnSpc>
                <a:spcPct val="120000"/>
              </a:lnSpc>
              <a:spcBef>
                <a:spcPts val="1001"/>
              </a:spcBef>
              <a:buClr>
                <a:srgbClr val="FFFFFF"/>
              </a:buClr>
              <a:buFont typeface="Arial"/>
              <a:buChar char="•"/>
            </a:pPr>
            <a:r>
              <a:rPr lang="en-US" sz="2000" b="0" strike="noStrike" spc="-1" dirty="0" smtClean="0">
                <a:solidFill>
                  <a:srgbClr val="FFFFFF"/>
                </a:solidFill>
                <a:latin typeface="Rockwell"/>
              </a:rPr>
              <a:t>More </a:t>
            </a:r>
            <a:r>
              <a:rPr lang="en-US" sz="2000" b="0" strike="noStrike" spc="-1" dirty="0">
                <a:solidFill>
                  <a:srgbClr val="FFFFFF"/>
                </a:solidFill>
                <a:latin typeface="Rockwell"/>
              </a:rPr>
              <a:t>compute power (faster CPU </a:t>
            </a:r>
            <a:r>
              <a:rPr lang="en-US" sz="2000" b="0" strike="noStrike" spc="-1" dirty="0" smtClean="0">
                <a:solidFill>
                  <a:srgbClr val="FFFFFF"/>
                </a:solidFill>
                <a:latin typeface="Rockwell"/>
              </a:rPr>
              <a:t>!)</a:t>
            </a:r>
            <a:endParaRPr lang="en-US" sz="2000" b="0" strike="noStrike" spc="-1" dirty="0">
              <a:solidFill>
                <a:srgbClr val="FFFFFF"/>
              </a:solidFill>
              <a:latin typeface="Rockwell"/>
            </a:endParaRPr>
          </a:p>
          <a:p>
            <a:pPr marL="228600" indent="-228240">
              <a:lnSpc>
                <a:spcPct val="120000"/>
              </a:lnSpc>
              <a:spcBef>
                <a:spcPts val="1001"/>
              </a:spcBef>
              <a:buClr>
                <a:srgbClr val="FFFFFF"/>
              </a:buClr>
              <a:buFont typeface="Arial"/>
              <a:buChar char="•"/>
            </a:pPr>
            <a:r>
              <a:rPr lang="en-US" sz="2000" b="0" strike="noStrike" spc="-1" dirty="0">
                <a:solidFill>
                  <a:srgbClr val="FFFFFF"/>
                </a:solidFill>
                <a:latin typeface="Rockwell"/>
              </a:rPr>
              <a:t>Computers with more hardware resources (memory, disk, etc...).</a:t>
            </a:r>
            <a:r>
              <a:rPr lang="en-US" sz="2000" b="1" strike="noStrike" spc="-1" dirty="0">
                <a:solidFill>
                  <a:srgbClr val="FFFFFF"/>
                </a:solidFill>
                <a:latin typeface="Rockwell"/>
              </a:rPr>
              <a:t> </a:t>
            </a:r>
            <a:endParaRPr lang="en-US" sz="2000" b="0" strike="noStrike" spc="-1" dirty="0">
              <a:solidFill>
                <a:srgbClr val="FFFFFF"/>
              </a:solidFill>
              <a:latin typeface="Rockwell"/>
            </a:endParaRPr>
          </a:p>
          <a:p>
            <a:pPr marL="228600" indent="-228240">
              <a:lnSpc>
                <a:spcPct val="100000"/>
              </a:lnSpc>
              <a:spcBef>
                <a:spcPts val="1001"/>
              </a:spcBef>
              <a:buClr>
                <a:srgbClr val="FFFFFF"/>
              </a:buClr>
              <a:buFont typeface="Arial"/>
              <a:buChar char="•"/>
            </a:pPr>
            <a:r>
              <a:rPr lang="en-US" sz="2000" b="0" strike="noStrike" spc="-1" dirty="0">
                <a:solidFill>
                  <a:srgbClr val="FFFFFF"/>
                </a:solidFill>
                <a:latin typeface="Rockwell"/>
              </a:rPr>
              <a:t>Long </a:t>
            </a:r>
            <a:r>
              <a:rPr lang="en-US" sz="2000" b="0" strike="noStrike" spc="-1" dirty="0" smtClean="0">
                <a:solidFill>
                  <a:srgbClr val="FFFFFF"/>
                </a:solidFill>
                <a:latin typeface="Rockwell"/>
              </a:rPr>
              <a:t>time to </a:t>
            </a:r>
            <a:r>
              <a:rPr lang="en-US" sz="2000" b="0" strike="noStrike" spc="-1" dirty="0">
                <a:solidFill>
                  <a:srgbClr val="FFFFFF"/>
                </a:solidFill>
                <a:latin typeface="Rockwell"/>
              </a:rPr>
              <a:t>compute</a:t>
            </a:r>
            <a:r>
              <a:rPr lang="en-US" sz="2000" b="0" strike="noStrike" spc="-1" dirty="0" smtClean="0">
                <a:solidFill>
                  <a:srgbClr val="FFFFFF"/>
                </a:solidFill>
                <a:latin typeface="Rockwell"/>
              </a:rPr>
              <a:t>, Needs </a:t>
            </a:r>
            <a:r>
              <a:rPr lang="en-US" sz="2000" b="0" strike="noStrike" spc="-1" dirty="0">
                <a:solidFill>
                  <a:srgbClr val="FFFFFF"/>
                </a:solidFill>
                <a:latin typeface="Rockwell"/>
              </a:rPr>
              <a:t>large quantity of RAM, Requires large quantity of runs, and/or Time Critical</a:t>
            </a:r>
          </a:p>
          <a:p>
            <a:pPr marL="228600" indent="-228240">
              <a:lnSpc>
                <a:spcPct val="100000"/>
              </a:lnSpc>
              <a:spcBef>
                <a:spcPts val="1001"/>
              </a:spcBef>
            </a:pPr>
            <a:endParaRPr lang="en-US" sz="2000" b="0" strike="noStrike" spc="-1" dirty="0">
              <a:solidFill>
                <a:srgbClr val="FFFFFF"/>
              </a:solidFill>
              <a:latin typeface="Rockwe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extShape 1"/>
          <p:cNvSpPr txBox="1"/>
          <p:nvPr/>
        </p:nvSpPr>
        <p:spPr>
          <a:xfrm>
            <a:off x="457200" y="579600"/>
            <a:ext cx="8229240" cy="715680"/>
          </a:xfrm>
          <a:prstGeom prst="rect">
            <a:avLst/>
          </a:prstGeom>
          <a:noFill/>
          <a:ln>
            <a:noFill/>
          </a:ln>
        </p:spPr>
        <p:txBody>
          <a:bodyPr anchor="ctr">
            <a:normAutofit fontScale="85000" lnSpcReduction="20000"/>
          </a:bodyPr>
          <a:lstStyle/>
          <a:p>
            <a:pPr algn="ctr">
              <a:lnSpc>
                <a:spcPct val="90000"/>
              </a:lnSpc>
            </a:pPr>
            <a:r>
              <a:rPr lang="en-US" sz="3400" b="1" strike="noStrike" cap="all" spc="-1" dirty="0">
                <a:solidFill>
                  <a:srgbClr val="FFC000"/>
                </a:solidFill>
                <a:latin typeface="Bookman Old Style"/>
              </a:rPr>
              <a:t>Job Priority Determinations</a:t>
            </a:r>
            <a:r>
              <a:rPr dirty="0"/>
              <a:t/>
            </a:r>
            <a:br>
              <a:rPr dirty="0"/>
            </a:br>
            <a:endParaRPr lang="en-US" sz="3400" b="0" strike="noStrike" spc="-1" dirty="0">
              <a:solidFill>
                <a:srgbClr val="FFFFFF"/>
              </a:solidFill>
              <a:latin typeface="Rockwell"/>
            </a:endParaRPr>
          </a:p>
        </p:txBody>
      </p:sp>
      <p:sp>
        <p:nvSpPr>
          <p:cNvPr id="230" name="TextShape 2"/>
          <p:cNvSpPr txBox="1"/>
          <p:nvPr/>
        </p:nvSpPr>
        <p:spPr>
          <a:xfrm>
            <a:off x="457200" y="1295280"/>
            <a:ext cx="7467120" cy="5178240"/>
          </a:xfrm>
          <a:prstGeom prst="rect">
            <a:avLst/>
          </a:prstGeom>
          <a:noFill/>
          <a:ln>
            <a:noFill/>
          </a:ln>
        </p:spPr>
        <p:txBody>
          <a:bodyPr>
            <a:normAutofit/>
          </a:bodyPr>
          <a:lstStyle/>
          <a:p>
            <a:pPr marL="286110" indent="-285750">
              <a:lnSpc>
                <a:spcPct val="100000"/>
              </a:lnSpc>
              <a:spcBef>
                <a:spcPts val="1001"/>
              </a:spcBef>
              <a:buClr>
                <a:srgbClr val="00B0F0"/>
              </a:buClr>
              <a:buFont typeface="Arial" panose="020B0604020202020204" pitchFamily="34" charset="0"/>
              <a:buChar char="•"/>
            </a:pPr>
            <a:r>
              <a:rPr lang="en-US" b="1" strike="noStrike" spc="-1" dirty="0" smtClean="0">
                <a:solidFill>
                  <a:srgbClr val="00B0F0"/>
                </a:solidFill>
                <a:latin typeface="Rockwell"/>
              </a:rPr>
              <a:t>User </a:t>
            </a:r>
            <a:r>
              <a:rPr lang="en-US" b="1" strike="noStrike" spc="-1" dirty="0">
                <a:solidFill>
                  <a:srgbClr val="00B0F0"/>
                </a:solidFill>
                <a:latin typeface="Rockwell"/>
              </a:rPr>
              <a:t>priority decreases as the user accumulates hours of CPU time</a:t>
            </a:r>
            <a:r>
              <a:rPr lang="en-US" b="0" strike="noStrike" spc="-1" dirty="0">
                <a:solidFill>
                  <a:srgbClr val="00B0F0"/>
                </a:solidFill>
                <a:latin typeface="Rockwell"/>
              </a:rPr>
              <a:t> </a:t>
            </a:r>
            <a:r>
              <a:rPr lang="en-US" b="0" strike="noStrike" spc="-1" dirty="0">
                <a:solidFill>
                  <a:srgbClr val="FFFFFF"/>
                </a:solidFill>
                <a:latin typeface="Rockwell"/>
              </a:rPr>
              <a:t>over the last 30 days, across all queues. This</a:t>
            </a:r>
            <a:r>
              <a:rPr lang="en-US" b="1" strike="noStrike" spc="-1" dirty="0">
                <a:solidFill>
                  <a:srgbClr val="FFFFFF"/>
                </a:solidFill>
                <a:latin typeface="Rockwell"/>
              </a:rPr>
              <a:t> "fair-share" </a:t>
            </a:r>
            <a:r>
              <a:rPr lang="en-US" b="0" strike="noStrike" spc="-1" dirty="0">
                <a:solidFill>
                  <a:srgbClr val="FFFFFF"/>
                </a:solidFill>
                <a:latin typeface="Rockwell"/>
              </a:rPr>
              <a:t>policy means that users who have run many/larger jobs in the near-past will have a lower priority, and users with little recent activity will see their waiting jobs start sooner. We do NOT have a strict "first-in-first-out" queue policy.</a:t>
            </a:r>
          </a:p>
          <a:p>
            <a:pPr>
              <a:lnSpc>
                <a:spcPct val="100000"/>
              </a:lnSpc>
              <a:spcBef>
                <a:spcPts val="1001"/>
              </a:spcBef>
            </a:pPr>
            <a:endParaRPr lang="en-US" b="0" strike="noStrike" spc="-1" dirty="0">
              <a:solidFill>
                <a:srgbClr val="FFFFFF"/>
              </a:solidFill>
              <a:latin typeface="Rockwell"/>
            </a:endParaRPr>
          </a:p>
          <a:p>
            <a:pPr>
              <a:lnSpc>
                <a:spcPct val="100000"/>
              </a:lnSpc>
              <a:spcBef>
                <a:spcPts val="1001"/>
              </a:spcBef>
            </a:pPr>
            <a:endParaRPr lang="en-US" b="0" strike="noStrike" spc="-1" dirty="0">
              <a:solidFill>
                <a:srgbClr val="FFFFFF"/>
              </a:solidFill>
              <a:latin typeface="Rockwell"/>
            </a:endParaRPr>
          </a:p>
          <a:p>
            <a:pPr marL="286110" indent="-285750">
              <a:lnSpc>
                <a:spcPct val="100000"/>
              </a:lnSpc>
              <a:spcBef>
                <a:spcPts val="1001"/>
              </a:spcBef>
              <a:buClr>
                <a:srgbClr val="00B0F0"/>
              </a:buClr>
              <a:buFont typeface="Arial" panose="020B0604020202020204" pitchFamily="34" charset="0"/>
              <a:buChar char="•"/>
            </a:pPr>
            <a:r>
              <a:rPr lang="en-US" b="1" strike="noStrike" spc="-1" dirty="0">
                <a:solidFill>
                  <a:srgbClr val="00B0F0"/>
                </a:solidFill>
                <a:latin typeface="Rockwell"/>
              </a:rPr>
              <a:t>Job priority increases with job wait time</a:t>
            </a:r>
            <a:r>
              <a:rPr lang="en-US" b="1" strike="noStrike" spc="-1" dirty="0">
                <a:solidFill>
                  <a:srgbClr val="FFFFFF"/>
                </a:solidFill>
                <a:latin typeface="Rockwell"/>
              </a:rPr>
              <a:t>.</a:t>
            </a:r>
            <a:r>
              <a:rPr lang="en-US" b="0" strike="noStrike" spc="-1" dirty="0">
                <a:solidFill>
                  <a:srgbClr val="FFFFFF"/>
                </a:solidFill>
                <a:latin typeface="Rockwell"/>
              </a:rPr>
              <a:t> After the history-based user priority calculation in (A), the next most important factor for each job's priority is the amount of time that each job has already waited in the queue. For all the jobs of a single user, these jobs will most closely follow a "first-in-first-out" policy.</a:t>
            </a:r>
          </a:p>
          <a:p>
            <a:pPr>
              <a:lnSpc>
                <a:spcPct val="100000"/>
              </a:lnSpc>
              <a:spcBef>
                <a:spcPts val="1001"/>
              </a:spcBef>
            </a:pPr>
            <a:endParaRPr lang="en-US" b="0" strike="noStrike" spc="-1" dirty="0">
              <a:solidFill>
                <a:srgbClr val="FFFFFF"/>
              </a:solidFill>
              <a:latin typeface="Rockwell"/>
            </a:endParaRPr>
          </a:p>
          <a:p>
            <a:pPr>
              <a:lnSpc>
                <a:spcPct val="100000"/>
              </a:lnSpc>
              <a:spcBef>
                <a:spcPts val="1001"/>
              </a:spcBef>
            </a:pPr>
            <a:endParaRPr lang="en-US" b="0" strike="noStrike" spc="-1" dirty="0">
              <a:solidFill>
                <a:srgbClr val="FFFFFF"/>
              </a:solidFill>
              <a:latin typeface="Rockwe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TextShape 1"/>
          <p:cNvSpPr txBox="1"/>
          <p:nvPr/>
        </p:nvSpPr>
        <p:spPr>
          <a:xfrm>
            <a:off x="457200" y="274680"/>
            <a:ext cx="7467120" cy="715680"/>
          </a:xfrm>
          <a:prstGeom prst="rect">
            <a:avLst/>
          </a:prstGeom>
          <a:noFill/>
          <a:ln>
            <a:noFill/>
          </a:ln>
        </p:spPr>
        <p:txBody>
          <a:bodyPr anchor="ctr">
            <a:normAutofit/>
          </a:bodyPr>
          <a:lstStyle/>
          <a:p>
            <a:pPr algn="ctr">
              <a:lnSpc>
                <a:spcPct val="90000"/>
              </a:lnSpc>
            </a:pPr>
            <a:r>
              <a:rPr lang="en-US" sz="3400" b="1" strike="noStrike" cap="all" spc="-1" dirty="0">
                <a:solidFill>
                  <a:srgbClr val="FFC000"/>
                </a:solidFill>
                <a:latin typeface="Bookman Old Style"/>
              </a:rPr>
              <a:t>General Information</a:t>
            </a:r>
            <a:endParaRPr lang="en-US" sz="3400" b="0" strike="noStrike" spc="-1" dirty="0">
              <a:solidFill>
                <a:srgbClr val="FFFFFF"/>
              </a:solidFill>
              <a:latin typeface="Rockwell"/>
            </a:endParaRPr>
          </a:p>
        </p:txBody>
      </p:sp>
      <p:sp>
        <p:nvSpPr>
          <p:cNvPr id="232" name="TextShape 2"/>
          <p:cNvSpPr txBox="1"/>
          <p:nvPr/>
        </p:nvSpPr>
        <p:spPr>
          <a:xfrm>
            <a:off x="457200" y="1143000"/>
            <a:ext cx="7467120" cy="5330520"/>
          </a:xfrm>
          <a:prstGeom prst="rect">
            <a:avLst/>
          </a:prstGeom>
          <a:noFill/>
          <a:ln>
            <a:noFill/>
          </a:ln>
        </p:spPr>
        <p:txBody>
          <a:bodyPr>
            <a:normAutofit/>
          </a:bodyPr>
          <a:lstStyle/>
          <a:p>
            <a:pPr marL="228600" indent="-228240">
              <a:lnSpc>
                <a:spcPct val="110000"/>
              </a:lnSpc>
              <a:buClr>
                <a:srgbClr val="FFFFFF"/>
              </a:buClr>
              <a:buFont typeface="Arial"/>
              <a:buChar char="•"/>
            </a:pPr>
            <a:r>
              <a:rPr lang="en-US" b="0" strike="noStrike" spc="-1" dirty="0">
                <a:solidFill>
                  <a:srgbClr val="FFFFFF"/>
                </a:solidFill>
                <a:latin typeface="Rockwell"/>
              </a:rPr>
              <a:t>Do not share your account with anyone.</a:t>
            </a:r>
          </a:p>
          <a:p>
            <a:pPr>
              <a:lnSpc>
                <a:spcPct val="110000"/>
              </a:lnSpc>
            </a:pPr>
            <a:endParaRPr lang="en-US" b="0" strike="noStrike" spc="-1" dirty="0">
              <a:solidFill>
                <a:srgbClr val="FFFFFF"/>
              </a:solidFill>
              <a:latin typeface="Rockwell"/>
            </a:endParaRPr>
          </a:p>
          <a:p>
            <a:pPr marL="228600" indent="-228240">
              <a:lnSpc>
                <a:spcPct val="110000"/>
              </a:lnSpc>
              <a:buClr>
                <a:srgbClr val="FFFFFF"/>
              </a:buClr>
              <a:buFont typeface="Arial"/>
              <a:buChar char="•"/>
            </a:pPr>
            <a:r>
              <a:rPr lang="en-US" b="0" strike="noStrike" spc="-1" dirty="0">
                <a:solidFill>
                  <a:srgbClr val="FFFFFF"/>
                </a:solidFill>
                <a:latin typeface="Rockwell"/>
              </a:rPr>
              <a:t>Do not run any calculations on the login node -- use the queuing system. If everyone does this, the login nodes will crash keeping 700+ HPC users from being able to login to the cluster.</a:t>
            </a:r>
          </a:p>
          <a:p>
            <a:pPr>
              <a:lnSpc>
                <a:spcPct val="110000"/>
              </a:lnSpc>
            </a:pPr>
            <a:endParaRPr lang="en-US" b="0" strike="noStrike" spc="-1" dirty="0">
              <a:solidFill>
                <a:srgbClr val="FFFFFF"/>
              </a:solidFill>
              <a:latin typeface="Rockwell"/>
            </a:endParaRPr>
          </a:p>
          <a:p>
            <a:pPr marL="228600" indent="-228240">
              <a:lnSpc>
                <a:spcPct val="110000"/>
              </a:lnSpc>
              <a:buClr>
                <a:srgbClr val="FFFFFF"/>
              </a:buClr>
              <a:buFont typeface="Arial"/>
              <a:buChar char="•"/>
            </a:pPr>
            <a:r>
              <a:rPr lang="en-US" b="0" strike="noStrike" spc="-1" dirty="0">
                <a:solidFill>
                  <a:srgbClr val="FFFFFF"/>
                </a:solidFill>
                <a:latin typeface="Rockwell"/>
              </a:rPr>
              <a:t>Files belonging to the completed jobs in the scratch space will be automatically deleted after 7 days of completion of jobs. </a:t>
            </a:r>
          </a:p>
          <a:p>
            <a:pPr>
              <a:lnSpc>
                <a:spcPct val="110000"/>
              </a:lnSpc>
            </a:pPr>
            <a:endParaRPr lang="en-US" b="0" strike="noStrike" spc="-1" dirty="0">
              <a:solidFill>
                <a:srgbClr val="FFFFFF"/>
              </a:solidFill>
              <a:latin typeface="Rockwell"/>
            </a:endParaRPr>
          </a:p>
          <a:p>
            <a:pPr marL="228600" indent="-228240">
              <a:lnSpc>
                <a:spcPct val="110000"/>
              </a:lnSpc>
              <a:buClr>
                <a:srgbClr val="FFFFFF"/>
              </a:buClr>
              <a:buFont typeface="Arial"/>
              <a:buChar char="•"/>
            </a:pPr>
            <a:r>
              <a:rPr lang="en-US" b="0" strike="noStrike" spc="-1" dirty="0">
                <a:solidFill>
                  <a:srgbClr val="FFFFFF"/>
                </a:solidFill>
                <a:latin typeface="Rockwell"/>
              </a:rPr>
              <a:t>The clusters are not visible outside IIT</a:t>
            </a:r>
          </a:p>
          <a:p>
            <a:pPr>
              <a:lnSpc>
                <a:spcPct val="110000"/>
              </a:lnSpc>
            </a:pPr>
            <a:endParaRPr lang="en-US" b="0" strike="noStrike" spc="-1" dirty="0">
              <a:solidFill>
                <a:srgbClr val="FFFFFF"/>
              </a:solidFill>
              <a:latin typeface="Rockwell"/>
            </a:endParaRPr>
          </a:p>
          <a:p>
            <a:pPr marL="228600" indent="-228240">
              <a:lnSpc>
                <a:spcPct val="110000"/>
              </a:lnSpc>
              <a:buClr>
                <a:srgbClr val="FFFFFF"/>
              </a:buClr>
              <a:buFont typeface="Arial"/>
              <a:buChar char="•"/>
            </a:pPr>
            <a:r>
              <a:rPr lang="en-US" b="0" strike="noStrike" spc="-1" dirty="0">
                <a:solidFill>
                  <a:srgbClr val="FFFFFF"/>
                </a:solidFill>
                <a:latin typeface="Rockwell"/>
              </a:rPr>
              <a:t>Do not create directory with spaces because </a:t>
            </a:r>
            <a:r>
              <a:rPr lang="en-US" b="0" strike="noStrike" spc="-1" dirty="0" err="1">
                <a:solidFill>
                  <a:srgbClr val="FFFFFF"/>
                </a:solidFill>
                <a:latin typeface="Rockwell"/>
              </a:rPr>
              <a:t>linux</a:t>
            </a:r>
            <a:r>
              <a:rPr lang="en-US" b="0" strike="noStrike" spc="-1" dirty="0">
                <a:solidFill>
                  <a:srgbClr val="FFFFFF"/>
                </a:solidFill>
                <a:latin typeface="Rockwell"/>
              </a:rPr>
              <a:t> not accept spaces</a:t>
            </a:r>
          </a:p>
          <a:p>
            <a:pPr marL="685800" lvl="1" indent="-228240">
              <a:lnSpc>
                <a:spcPct val="110000"/>
              </a:lnSpc>
              <a:buClr>
                <a:srgbClr val="FFFFFF"/>
              </a:buClr>
              <a:buFont typeface="Arial"/>
              <a:buChar char="•"/>
            </a:pPr>
            <a:r>
              <a:rPr lang="en-US" b="0" strike="noStrike" spc="-1" dirty="0" err="1">
                <a:solidFill>
                  <a:srgbClr val="FFFFFF"/>
                </a:solidFill>
                <a:latin typeface="Rockwell"/>
              </a:rPr>
              <a:t>Eg</a:t>
            </a:r>
            <a:r>
              <a:rPr lang="en-US" b="0" strike="noStrike" spc="-1" dirty="0">
                <a:solidFill>
                  <a:srgbClr val="FFFFFF"/>
                </a:solidFill>
                <a:latin typeface="Rockwell"/>
              </a:rPr>
              <a:t> :  #</a:t>
            </a:r>
            <a:r>
              <a:rPr lang="en-US" b="0" strike="noStrike" spc="-1" dirty="0" err="1">
                <a:solidFill>
                  <a:srgbClr val="FFFFFF"/>
                </a:solidFill>
                <a:latin typeface="Rockwell"/>
              </a:rPr>
              <a:t>cc_sample</a:t>
            </a:r>
            <a:r>
              <a:rPr lang="en-US" b="0" strike="noStrike" spc="-1" dirty="0">
                <a:solidFill>
                  <a:srgbClr val="FFFFFF"/>
                </a:solidFill>
                <a:latin typeface="Rockwell"/>
              </a:rPr>
              <a:t> not as  #cc sample </a:t>
            </a:r>
          </a:p>
          <a:p>
            <a:pPr>
              <a:lnSpc>
                <a:spcPct val="100000"/>
              </a:lnSpc>
              <a:spcBef>
                <a:spcPts val="1001"/>
              </a:spcBef>
            </a:pPr>
            <a:endParaRPr lang="en-US" b="0" strike="noStrike" spc="-1" dirty="0">
              <a:solidFill>
                <a:srgbClr val="FFFFFF"/>
              </a:solidFill>
              <a:latin typeface="Rockwe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TextShape 1"/>
          <p:cNvSpPr txBox="1"/>
          <p:nvPr/>
        </p:nvSpPr>
        <p:spPr>
          <a:xfrm>
            <a:off x="457200" y="274680"/>
            <a:ext cx="7467120" cy="715680"/>
          </a:xfrm>
          <a:prstGeom prst="rect">
            <a:avLst/>
          </a:prstGeom>
          <a:noFill/>
          <a:ln>
            <a:noFill/>
          </a:ln>
        </p:spPr>
        <p:txBody>
          <a:bodyPr anchor="ctr">
            <a:normAutofit/>
          </a:bodyPr>
          <a:lstStyle/>
          <a:p>
            <a:pPr algn="ctr">
              <a:lnSpc>
                <a:spcPct val="90000"/>
              </a:lnSpc>
            </a:pPr>
            <a:r>
              <a:rPr lang="en-US" sz="3400" b="1" strike="noStrike" cap="all" spc="-1">
                <a:solidFill>
                  <a:srgbClr val="FFC000"/>
                </a:solidFill>
                <a:latin typeface="Bookman Old Style"/>
              </a:rPr>
              <a:t>Effective use</a:t>
            </a:r>
            <a:endParaRPr lang="en-US" sz="3400" b="0" strike="noStrike" spc="-1">
              <a:solidFill>
                <a:srgbClr val="FFFFFF"/>
              </a:solidFill>
              <a:latin typeface="Rockwell"/>
            </a:endParaRPr>
          </a:p>
        </p:txBody>
      </p:sp>
      <p:sp>
        <p:nvSpPr>
          <p:cNvPr id="234" name="TextShape 2"/>
          <p:cNvSpPr txBox="1"/>
          <p:nvPr/>
        </p:nvSpPr>
        <p:spPr>
          <a:xfrm>
            <a:off x="457200" y="1295280"/>
            <a:ext cx="7467120" cy="5178240"/>
          </a:xfrm>
          <a:prstGeom prst="rect">
            <a:avLst/>
          </a:prstGeom>
          <a:noFill/>
          <a:ln>
            <a:noFill/>
          </a:ln>
        </p:spPr>
        <p:txBody>
          <a:bodyPr>
            <a:normAutofit/>
          </a:bodyPr>
          <a:lstStyle/>
          <a:p>
            <a:pPr marL="228600" indent="-228240">
              <a:lnSpc>
                <a:spcPct val="120000"/>
              </a:lnSpc>
              <a:spcBef>
                <a:spcPts val="1001"/>
              </a:spcBef>
              <a:buClr>
                <a:srgbClr val="FFFFFF"/>
              </a:buClr>
              <a:buFont typeface="Arial"/>
              <a:buChar char="•"/>
            </a:pPr>
            <a:r>
              <a:rPr lang="en-US" sz="1600" b="0" strike="noStrike" spc="-1" dirty="0">
                <a:solidFill>
                  <a:srgbClr val="FFFFFF"/>
                </a:solidFill>
                <a:latin typeface="Rockwell"/>
              </a:rPr>
              <a:t>You can login to the node where your job is getting executed to know the status of your job.</a:t>
            </a:r>
          </a:p>
          <a:p>
            <a:pPr marL="228600" indent="-228240">
              <a:lnSpc>
                <a:spcPct val="120000"/>
              </a:lnSpc>
              <a:spcBef>
                <a:spcPts val="1001"/>
              </a:spcBef>
              <a:buClr>
                <a:srgbClr val="FFFFFF"/>
              </a:buClr>
              <a:buFont typeface="Arial"/>
              <a:buChar char="•"/>
            </a:pPr>
            <a:r>
              <a:rPr lang="en-US" sz="1600" b="0" strike="noStrike" spc="-1" dirty="0">
                <a:solidFill>
                  <a:srgbClr val="FFFFFF"/>
                </a:solidFill>
                <a:latin typeface="Rockwell"/>
              </a:rPr>
              <a:t>Please avoid nesting of subdirectory levels</a:t>
            </a:r>
          </a:p>
          <a:p>
            <a:pPr marL="685800" lvl="1" indent="-228240">
              <a:lnSpc>
                <a:spcPct val="100000"/>
              </a:lnSpc>
              <a:spcBef>
                <a:spcPts val="499"/>
              </a:spcBef>
              <a:buClr>
                <a:srgbClr val="FFFFFF"/>
              </a:buClr>
              <a:buFont typeface="Arial"/>
              <a:buChar char="•"/>
            </a:pPr>
            <a:r>
              <a:rPr lang="en-US" sz="1600" b="0" strike="noStrike" spc="-1" dirty="0" err="1">
                <a:solidFill>
                  <a:srgbClr val="FFFFFF"/>
                </a:solidFill>
                <a:latin typeface="Rockwell"/>
              </a:rPr>
              <a:t>eg</a:t>
            </a:r>
            <a:r>
              <a:rPr lang="en-US" sz="1600" b="0" strike="noStrike" spc="-1" dirty="0">
                <a:solidFill>
                  <a:srgbClr val="FFFFFF"/>
                </a:solidFill>
                <a:latin typeface="Rockwell"/>
              </a:rPr>
              <a:t>: cat /home2/</a:t>
            </a:r>
            <a:r>
              <a:rPr lang="en-US" sz="1600" b="0" strike="noStrike" spc="-1" dirty="0" err="1">
                <a:solidFill>
                  <a:srgbClr val="FFFFFF"/>
                </a:solidFill>
                <a:latin typeface="Rockwell"/>
              </a:rPr>
              <a:t>brnch</a:t>
            </a:r>
            <a:r>
              <a:rPr lang="en-US" sz="1600" b="0" strike="noStrike" spc="-1" dirty="0">
                <a:solidFill>
                  <a:srgbClr val="FFFFFF"/>
                </a:solidFill>
                <a:latin typeface="Rockwell"/>
              </a:rPr>
              <a:t>/user/xx/</a:t>
            </a:r>
            <a:r>
              <a:rPr lang="en-US" sz="1600" b="0" strike="noStrike" spc="-1" dirty="0" err="1">
                <a:solidFill>
                  <a:srgbClr val="FFFFFF"/>
                </a:solidFill>
                <a:latin typeface="Rockwell"/>
              </a:rPr>
              <a:t>yy</a:t>
            </a:r>
            <a:r>
              <a:rPr lang="en-US" sz="1600" b="0" strike="noStrike" spc="-1" dirty="0">
                <a:solidFill>
                  <a:srgbClr val="FFFFFF"/>
                </a:solidFill>
                <a:latin typeface="Rockwell"/>
              </a:rPr>
              <a:t>/</a:t>
            </a:r>
            <a:r>
              <a:rPr lang="en-US" sz="1600" b="0" strike="noStrike" spc="-1" dirty="0" err="1">
                <a:solidFill>
                  <a:srgbClr val="FFFFFF"/>
                </a:solidFill>
                <a:latin typeface="Rockwell"/>
              </a:rPr>
              <a:t>zz</a:t>
            </a:r>
            <a:r>
              <a:rPr lang="en-US" sz="1600" b="0" strike="noStrike" spc="-1" dirty="0">
                <a:solidFill>
                  <a:srgbClr val="FFFFFF"/>
                </a:solidFill>
                <a:latin typeface="Rockwell"/>
              </a:rPr>
              <a:t>/td/n3/sample.cmd</a:t>
            </a:r>
            <a:r>
              <a:rPr sz="1600" dirty="0"/>
              <a:t/>
            </a:r>
            <a:br>
              <a:rPr sz="1600" dirty="0"/>
            </a:br>
            <a:r>
              <a:rPr lang="en-US" sz="1600" b="0" strike="noStrike" spc="-1" dirty="0">
                <a:solidFill>
                  <a:srgbClr val="FFFFFF"/>
                </a:solidFill>
                <a:latin typeface="Rockwell"/>
              </a:rPr>
              <a:t> </a:t>
            </a:r>
          </a:p>
          <a:p>
            <a:pPr marL="228600" indent="-228240">
              <a:lnSpc>
                <a:spcPct val="120000"/>
              </a:lnSpc>
              <a:spcBef>
                <a:spcPts val="1001"/>
              </a:spcBef>
              <a:buClr>
                <a:srgbClr val="FFFFFF"/>
              </a:buClr>
              <a:buFont typeface="Arial"/>
              <a:buChar char="•"/>
            </a:pPr>
            <a:r>
              <a:rPr lang="en-US" sz="1600" b="0" strike="noStrike" spc="-1" dirty="0">
                <a:solidFill>
                  <a:srgbClr val="FFFFFF"/>
                </a:solidFill>
                <a:latin typeface="Rockwell"/>
              </a:rPr>
              <a:t>Try to use the local scratch defined for executing serial/</a:t>
            </a:r>
            <a:r>
              <a:rPr lang="en-US" sz="1600" b="0" strike="noStrike" spc="-1" dirty="0" err="1">
                <a:solidFill>
                  <a:srgbClr val="FFFFFF"/>
                </a:solidFill>
                <a:latin typeface="Rockwell"/>
              </a:rPr>
              <a:t>openmp</a:t>
            </a:r>
            <a:r>
              <a:rPr lang="en-US" sz="1600" b="0" strike="noStrike" spc="-1" dirty="0">
                <a:solidFill>
                  <a:srgbClr val="FFFFFF"/>
                </a:solidFill>
                <a:latin typeface="Rockwell"/>
              </a:rPr>
              <a:t> jobs </a:t>
            </a:r>
          </a:p>
          <a:p>
            <a:pPr marL="685800" lvl="1" indent="-228240">
              <a:lnSpc>
                <a:spcPct val="100000"/>
              </a:lnSpc>
              <a:spcBef>
                <a:spcPts val="499"/>
              </a:spcBef>
              <a:buClr>
                <a:srgbClr val="FFFFFF"/>
              </a:buClr>
              <a:buFont typeface="Arial"/>
              <a:buChar char="•"/>
            </a:pPr>
            <a:r>
              <a:rPr lang="en-US" sz="1600" b="0" strike="noStrike" spc="-1" dirty="0">
                <a:solidFill>
                  <a:srgbClr val="FFFFFF"/>
                </a:solidFill>
                <a:latin typeface="Rockwell"/>
              </a:rPr>
              <a:t>Replace the line </a:t>
            </a:r>
            <a:r>
              <a:rPr lang="en-US" sz="1600" b="0" strike="noStrike" spc="-1" dirty="0" err="1">
                <a:solidFill>
                  <a:srgbClr val="FFFF00"/>
                </a:solidFill>
                <a:latin typeface="Rockwell"/>
              </a:rPr>
              <a:t>tmpdir</a:t>
            </a:r>
            <a:r>
              <a:rPr lang="en-US" sz="1600" b="0" strike="noStrike" spc="-1" dirty="0">
                <a:solidFill>
                  <a:srgbClr val="FFFF00"/>
                </a:solidFill>
                <a:latin typeface="Rockwell"/>
              </a:rPr>
              <a:t>=$HOME/scratch/</a:t>
            </a:r>
            <a:r>
              <a:rPr lang="en-US" sz="1600" b="0" strike="noStrike" spc="-1" dirty="0" err="1">
                <a:solidFill>
                  <a:srgbClr val="FFFF00"/>
                </a:solidFill>
                <a:latin typeface="Rockwell"/>
              </a:rPr>
              <a:t>job$Jobid</a:t>
            </a:r>
            <a:r>
              <a:rPr lang="en-US" sz="1600" b="0" strike="noStrike" spc="-1" dirty="0">
                <a:solidFill>
                  <a:srgbClr val="FFFF00"/>
                </a:solidFill>
                <a:latin typeface="Rockwell"/>
              </a:rPr>
              <a:t> </a:t>
            </a:r>
            <a:r>
              <a:rPr lang="en-US" sz="1600" b="0" strike="noStrike" spc="-1" dirty="0">
                <a:solidFill>
                  <a:srgbClr val="FFFFFF"/>
                </a:solidFill>
                <a:latin typeface="Rockwell"/>
              </a:rPr>
              <a:t>in the script file as </a:t>
            </a:r>
            <a:r>
              <a:rPr lang="en-US" sz="1600" b="0" strike="noStrike" spc="-1" dirty="0" err="1">
                <a:solidFill>
                  <a:srgbClr val="FFFF00"/>
                </a:solidFill>
                <a:latin typeface="Rockwell"/>
              </a:rPr>
              <a:t>tmpdir</a:t>
            </a:r>
            <a:r>
              <a:rPr lang="en-US" sz="1600" b="0" strike="noStrike" spc="-1" dirty="0">
                <a:solidFill>
                  <a:srgbClr val="FFFF00"/>
                </a:solidFill>
                <a:latin typeface="Rockwell"/>
              </a:rPr>
              <a:t>=/</a:t>
            </a:r>
            <a:r>
              <a:rPr lang="en-US" sz="1600" b="0" strike="noStrike" spc="-1" dirty="0" err="1">
                <a:solidFill>
                  <a:srgbClr val="FFFF00"/>
                </a:solidFill>
                <a:latin typeface="Rockwell"/>
              </a:rPr>
              <a:t>lscratch</a:t>
            </a:r>
            <a:r>
              <a:rPr lang="en-US" sz="1600" b="0" strike="noStrike" spc="-1" dirty="0">
                <a:solidFill>
                  <a:srgbClr val="FFFF00"/>
                </a:solidFill>
                <a:latin typeface="Rockwell"/>
              </a:rPr>
              <a:t>/$LOADL_STEP_OWNER/</a:t>
            </a:r>
            <a:r>
              <a:rPr lang="en-US" sz="1600" b="0" strike="noStrike" spc="-1" dirty="0" err="1">
                <a:solidFill>
                  <a:srgbClr val="FFFF00"/>
                </a:solidFill>
                <a:latin typeface="Rockwell"/>
              </a:rPr>
              <a:t>job$Jobid</a:t>
            </a:r>
            <a:endParaRPr lang="en-US" sz="1600" b="0" strike="noStrike" spc="-1" dirty="0">
              <a:solidFill>
                <a:srgbClr val="FFFFFF"/>
              </a:solidFill>
              <a:latin typeface="Rockwell"/>
            </a:endParaRPr>
          </a:p>
          <a:p>
            <a:endParaRPr lang="en-US" sz="1600" b="0" strike="noStrike" spc="-1" dirty="0">
              <a:solidFill>
                <a:srgbClr val="FFFFFF"/>
              </a:solidFill>
              <a:latin typeface="Rockwell"/>
            </a:endParaRPr>
          </a:p>
          <a:p>
            <a:pPr marL="228600" indent="-228240">
              <a:lnSpc>
                <a:spcPct val="120000"/>
              </a:lnSpc>
              <a:spcBef>
                <a:spcPts val="1001"/>
              </a:spcBef>
              <a:buClr>
                <a:srgbClr val="FFFFFF"/>
              </a:buClr>
              <a:buFont typeface="Arial"/>
              <a:buChar char="•"/>
            </a:pPr>
            <a:r>
              <a:rPr lang="en-US" sz="1600" b="0" strike="noStrike" spc="-1" dirty="0">
                <a:solidFill>
                  <a:srgbClr val="FFFFFF"/>
                </a:solidFill>
                <a:latin typeface="Rockwell"/>
              </a:rPr>
              <a:t>Parallel user, please find out how many cores/</a:t>
            </a:r>
            <a:r>
              <a:rPr lang="en-US" sz="1600" b="0" strike="noStrike" spc="-1" dirty="0" err="1">
                <a:solidFill>
                  <a:srgbClr val="FFFFFF"/>
                </a:solidFill>
                <a:latin typeface="Rockwell"/>
              </a:rPr>
              <a:t>cpus</a:t>
            </a:r>
            <a:r>
              <a:rPr lang="en-US" sz="1600" b="0" strike="noStrike" spc="-1" dirty="0">
                <a:solidFill>
                  <a:srgbClr val="FFFFFF"/>
                </a:solidFill>
                <a:latin typeface="Rockwell"/>
              </a:rPr>
              <a:t> in any node and use it fully. </a:t>
            </a:r>
          </a:p>
          <a:p>
            <a:pPr marL="685800" lvl="1" indent="-228240">
              <a:lnSpc>
                <a:spcPct val="100000"/>
              </a:lnSpc>
              <a:spcBef>
                <a:spcPts val="499"/>
              </a:spcBef>
              <a:buClr>
                <a:srgbClr val="FFFFFF"/>
              </a:buClr>
              <a:buFont typeface="Arial"/>
              <a:buChar char="•"/>
            </a:pPr>
            <a:r>
              <a:rPr lang="en-US" sz="1600" b="0" strike="noStrike" spc="-1" dirty="0" err="1">
                <a:solidFill>
                  <a:srgbClr val="FFFFFF"/>
                </a:solidFill>
                <a:latin typeface="Rockwell"/>
              </a:rPr>
              <a:t>Eg</a:t>
            </a:r>
            <a:r>
              <a:rPr lang="en-US" sz="1600" b="0" strike="noStrike" spc="-1" dirty="0">
                <a:solidFill>
                  <a:srgbClr val="FFFFFF"/>
                </a:solidFill>
                <a:latin typeface="Rockwell"/>
              </a:rPr>
              <a:t>: #node=2</a:t>
            </a:r>
          </a:p>
          <a:p>
            <a:r>
              <a:rPr lang="en-US" sz="1600" b="0" strike="noStrike" spc="-1" dirty="0">
                <a:solidFill>
                  <a:srgbClr val="FFFFFF"/>
                </a:solidFill>
                <a:latin typeface="Rockwell"/>
              </a:rPr>
              <a:t>            #</a:t>
            </a:r>
            <a:r>
              <a:rPr lang="en-US" sz="1600" b="0" strike="noStrike" spc="-1" dirty="0" err="1">
                <a:solidFill>
                  <a:srgbClr val="FFFFFF"/>
                </a:solidFill>
                <a:latin typeface="Rockwell"/>
              </a:rPr>
              <a:t>tasks_per_node</a:t>
            </a:r>
            <a:r>
              <a:rPr lang="en-US" sz="1600" b="0" strike="noStrike" spc="-1" dirty="0">
                <a:solidFill>
                  <a:srgbClr val="FFFFFF"/>
                </a:solidFill>
                <a:latin typeface="Rockwell"/>
              </a:rPr>
              <a:t>=16</a:t>
            </a:r>
          </a:p>
          <a:p>
            <a:pPr>
              <a:lnSpc>
                <a:spcPct val="100000"/>
              </a:lnSpc>
              <a:spcBef>
                <a:spcPts val="1001"/>
              </a:spcBef>
            </a:pPr>
            <a:endParaRPr lang="en-US" sz="1600" b="0" strike="noStrike" spc="-1" dirty="0">
              <a:solidFill>
                <a:srgbClr val="FFFFFF"/>
              </a:solidFill>
              <a:latin typeface="Rockwe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TextShape 1"/>
          <p:cNvSpPr txBox="1"/>
          <p:nvPr/>
        </p:nvSpPr>
        <p:spPr>
          <a:xfrm>
            <a:off x="685440" y="228600"/>
            <a:ext cx="7764840" cy="837720"/>
          </a:xfrm>
          <a:prstGeom prst="rect">
            <a:avLst/>
          </a:prstGeom>
          <a:noFill/>
          <a:ln>
            <a:noFill/>
          </a:ln>
        </p:spPr>
        <p:txBody>
          <a:bodyPr anchor="ctr">
            <a:normAutofit/>
          </a:bodyPr>
          <a:lstStyle/>
          <a:p>
            <a:pPr algn="ctr">
              <a:lnSpc>
                <a:spcPct val="90000"/>
              </a:lnSpc>
            </a:pPr>
            <a:r>
              <a:rPr lang="en-US" sz="3400" b="1" strike="noStrike" cap="all" spc="-1">
                <a:solidFill>
                  <a:srgbClr val="FFC000"/>
                </a:solidFill>
                <a:latin typeface="Bookman Old Style"/>
              </a:rPr>
              <a:t>Effective use</a:t>
            </a:r>
            <a:endParaRPr lang="en-US" sz="3400" b="0" strike="noStrike" spc="-1">
              <a:solidFill>
                <a:srgbClr val="FFFFFF"/>
              </a:solidFill>
              <a:latin typeface="Rockwell"/>
            </a:endParaRPr>
          </a:p>
        </p:txBody>
      </p:sp>
      <p:sp>
        <p:nvSpPr>
          <p:cNvPr id="236" name="TextShape 2"/>
          <p:cNvSpPr txBox="1"/>
          <p:nvPr/>
        </p:nvSpPr>
        <p:spPr>
          <a:xfrm>
            <a:off x="457200" y="1066680"/>
            <a:ext cx="8229240" cy="5059080"/>
          </a:xfrm>
          <a:prstGeom prst="rect">
            <a:avLst/>
          </a:prstGeom>
          <a:noFill/>
          <a:ln>
            <a:noFill/>
          </a:ln>
        </p:spPr>
        <p:txBody>
          <a:bodyPr>
            <a:normAutofit/>
          </a:bodyPr>
          <a:lstStyle/>
          <a:p>
            <a:pPr marL="228600" indent="-228240">
              <a:lnSpc>
                <a:spcPct val="150000"/>
              </a:lnSpc>
              <a:buClr>
                <a:srgbClr val="FFFFFF"/>
              </a:buClr>
              <a:buFont typeface="Wingdings" charset="2"/>
              <a:buChar char=""/>
            </a:pPr>
            <a:r>
              <a:rPr lang="en-US" b="0" strike="noStrike" spc="-1" dirty="0">
                <a:solidFill>
                  <a:srgbClr val="FFFFFF"/>
                </a:solidFill>
                <a:latin typeface="Rockwell"/>
              </a:rPr>
              <a:t>Jobs got aborted will not copy files from the scratch folder of the users and it is the responsibility of the users to delete these </a:t>
            </a:r>
            <a:r>
              <a:rPr lang="en-US" b="0" strike="noStrike" spc="-1" dirty="0" smtClean="0">
                <a:solidFill>
                  <a:srgbClr val="FFFFFF"/>
                </a:solidFill>
                <a:latin typeface="Rockwell"/>
              </a:rPr>
              <a:t>files</a:t>
            </a:r>
            <a:endParaRPr lang="en-US" b="0" strike="noStrike" spc="-1" dirty="0">
              <a:solidFill>
                <a:srgbClr val="FFFFFF"/>
              </a:solidFill>
              <a:latin typeface="Rockwell"/>
            </a:endParaRPr>
          </a:p>
          <a:p>
            <a:pPr marL="228600" indent="-228240">
              <a:lnSpc>
                <a:spcPct val="150000"/>
              </a:lnSpc>
              <a:buClr>
                <a:srgbClr val="FFFFFF"/>
              </a:buClr>
              <a:buFont typeface="Wingdings" charset="2"/>
              <a:buChar char=""/>
            </a:pPr>
            <a:r>
              <a:rPr lang="en-US" b="0" strike="noStrike" spc="-1" dirty="0">
                <a:solidFill>
                  <a:srgbClr val="FFFFFF"/>
                </a:solidFill>
                <a:latin typeface="Rockwell"/>
              </a:rPr>
              <a:t>To test any application please use small queues with one </a:t>
            </a:r>
            <a:r>
              <a:rPr lang="en-US" b="0" strike="noStrike" spc="-1" dirty="0" err="1">
                <a:solidFill>
                  <a:srgbClr val="FFFFFF"/>
                </a:solidFill>
                <a:latin typeface="Rockwell"/>
              </a:rPr>
              <a:t>cpu</a:t>
            </a:r>
            <a:r>
              <a:rPr lang="en-US" b="0" strike="noStrike" spc="-1" dirty="0">
                <a:solidFill>
                  <a:srgbClr val="FFFFFF"/>
                </a:solidFill>
                <a:latin typeface="Rockwell"/>
              </a:rPr>
              <a:t> defined in the cluster </a:t>
            </a:r>
          </a:p>
          <a:p>
            <a:pPr marL="228600" indent="-228240">
              <a:lnSpc>
                <a:spcPct val="150000"/>
              </a:lnSpc>
              <a:buClr>
                <a:srgbClr val="FFFFFF"/>
              </a:buClr>
              <a:buFont typeface="Wingdings" charset="2"/>
              <a:buChar char=""/>
            </a:pPr>
            <a:r>
              <a:rPr lang="en-US" b="0" strike="noStrike" spc="-1" dirty="0">
                <a:solidFill>
                  <a:srgbClr val="FFFFFF"/>
                </a:solidFill>
                <a:latin typeface="Rockwell"/>
              </a:rPr>
              <a:t>A small queue request with 16 CPUs will also wait in the queue as getting all 16 CPUs in one node is difficult during peak period</a:t>
            </a:r>
          </a:p>
          <a:p>
            <a:pPr marL="228600" indent="-228240">
              <a:lnSpc>
                <a:spcPct val="150000"/>
              </a:lnSpc>
              <a:buClr>
                <a:srgbClr val="FFFFFF"/>
              </a:buClr>
              <a:buFont typeface="Wingdings" charset="2"/>
              <a:buChar char=""/>
            </a:pPr>
            <a:r>
              <a:rPr lang="en-US" b="1" strike="noStrike" spc="-1" dirty="0">
                <a:solidFill>
                  <a:srgbClr val="FFFFFF"/>
                </a:solidFill>
                <a:latin typeface="Rockwell"/>
              </a:rPr>
              <a:t>My job enters the queue successfully, but it waits a long time before it gets to run</a:t>
            </a:r>
            <a:endParaRPr lang="en-US" b="0" strike="noStrike" spc="-1" dirty="0">
              <a:solidFill>
                <a:srgbClr val="FFFFFF"/>
              </a:solidFill>
              <a:latin typeface="Rockwell"/>
            </a:endParaRPr>
          </a:p>
          <a:p>
            <a:pPr marL="228600" indent="-228240">
              <a:lnSpc>
                <a:spcPct val="150000"/>
              </a:lnSpc>
              <a:buClr>
                <a:srgbClr val="FFFFFF"/>
              </a:buClr>
              <a:buFont typeface="Wingdings" charset="2"/>
              <a:buChar char=""/>
            </a:pPr>
            <a:r>
              <a:rPr lang="en-US" b="0" strike="noStrike" spc="-1" dirty="0" smtClean="0">
                <a:solidFill>
                  <a:srgbClr val="FFFFFF"/>
                </a:solidFill>
                <a:latin typeface="Rockwell"/>
              </a:rPr>
              <a:t>The </a:t>
            </a:r>
            <a:r>
              <a:rPr lang="en-US" b="0" strike="noStrike" spc="-1" dirty="0">
                <a:solidFill>
                  <a:srgbClr val="FFFFFF"/>
                </a:solidFill>
                <a:latin typeface="Rockwell"/>
              </a:rPr>
              <a:t>job scheduling software on the cluster makes decisions about how best to allocate the cluster nodes to individual jobs and </a:t>
            </a:r>
            <a:r>
              <a:rPr lang="en-US" b="0" strike="noStrike" spc="-1" dirty="0" smtClean="0">
                <a:solidFill>
                  <a:srgbClr val="FFFFFF"/>
                </a:solidFill>
                <a:latin typeface="Rockwell"/>
              </a:rPr>
              <a:t>users </a:t>
            </a:r>
            <a:endParaRPr lang="en-US" b="0" strike="noStrike" spc="-1" dirty="0">
              <a:solidFill>
                <a:srgbClr val="FFFFFF"/>
              </a:solidFill>
              <a:latin typeface="Rockwell"/>
            </a:endParaRPr>
          </a:p>
          <a:p>
            <a:pPr>
              <a:lnSpc>
                <a:spcPct val="100000"/>
              </a:lnSpc>
              <a:spcBef>
                <a:spcPts val="1001"/>
              </a:spcBef>
            </a:pPr>
            <a:endParaRPr lang="en-US" b="0" strike="noStrike" spc="-1" dirty="0">
              <a:solidFill>
                <a:srgbClr val="FFFFFF"/>
              </a:solidFill>
              <a:latin typeface="Rockwell"/>
            </a:endParaRPr>
          </a:p>
          <a:p>
            <a:pPr>
              <a:lnSpc>
                <a:spcPct val="120000"/>
              </a:lnSpc>
              <a:spcBef>
                <a:spcPts val="1001"/>
              </a:spcBef>
            </a:pPr>
            <a:endParaRPr lang="en-US" b="0" strike="noStrike" spc="-1" dirty="0">
              <a:solidFill>
                <a:srgbClr val="FFFFFF"/>
              </a:solidFill>
              <a:latin typeface="Rockwell"/>
            </a:endParaRPr>
          </a:p>
          <a:p>
            <a:pPr>
              <a:lnSpc>
                <a:spcPct val="100000"/>
              </a:lnSpc>
              <a:spcBef>
                <a:spcPts val="1001"/>
              </a:spcBef>
            </a:pPr>
            <a:endParaRPr lang="en-US" b="0" strike="noStrike" spc="-1" dirty="0">
              <a:solidFill>
                <a:srgbClr val="FFFFFF"/>
              </a:solidFill>
              <a:latin typeface="Rockwell"/>
            </a:endParaRPr>
          </a:p>
          <a:p>
            <a:pPr>
              <a:lnSpc>
                <a:spcPct val="100000"/>
              </a:lnSpc>
              <a:spcBef>
                <a:spcPts val="1001"/>
              </a:spcBef>
            </a:pPr>
            <a:endParaRPr lang="en-US" b="0" strike="noStrike" spc="-1" dirty="0">
              <a:solidFill>
                <a:srgbClr val="FFFFFF"/>
              </a:solidFill>
              <a:latin typeface="Rockwell"/>
            </a:endParaRPr>
          </a:p>
          <a:p>
            <a:pPr>
              <a:lnSpc>
                <a:spcPct val="100000"/>
              </a:lnSpc>
              <a:spcBef>
                <a:spcPts val="1001"/>
              </a:spcBef>
            </a:pPr>
            <a:endParaRPr lang="en-US" b="0" strike="noStrike" spc="-1" dirty="0">
              <a:solidFill>
                <a:srgbClr val="FFFFFF"/>
              </a:solidFill>
              <a:latin typeface="Rockwe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TextShape 1"/>
          <p:cNvSpPr txBox="1"/>
          <p:nvPr/>
        </p:nvSpPr>
        <p:spPr>
          <a:xfrm>
            <a:off x="685440" y="609480"/>
            <a:ext cx="7764840" cy="837720"/>
          </a:xfrm>
          <a:prstGeom prst="rect">
            <a:avLst/>
          </a:prstGeom>
          <a:noFill/>
          <a:ln>
            <a:noFill/>
          </a:ln>
        </p:spPr>
        <p:txBody>
          <a:bodyPr anchor="ctr">
            <a:normAutofit fontScale="92500"/>
          </a:bodyPr>
          <a:lstStyle/>
          <a:p>
            <a:pPr algn="ctr">
              <a:lnSpc>
                <a:spcPct val="90000"/>
              </a:lnSpc>
            </a:pPr>
            <a:r>
              <a:rPr lang="en-US" sz="3400" b="1" strike="noStrike" cap="all" spc="-1" dirty="0">
                <a:solidFill>
                  <a:srgbClr val="FFC000"/>
                </a:solidFill>
                <a:latin typeface="Bookman Old Style"/>
              </a:rPr>
              <a:t>Effective – Simple commands</a:t>
            </a:r>
            <a:endParaRPr lang="en-US" sz="3400" b="0" strike="noStrike" spc="-1" dirty="0">
              <a:solidFill>
                <a:srgbClr val="FFFFFF"/>
              </a:solidFill>
              <a:latin typeface="Rockwell"/>
            </a:endParaRPr>
          </a:p>
        </p:txBody>
      </p:sp>
      <p:sp>
        <p:nvSpPr>
          <p:cNvPr id="238" name="TextShape 2"/>
          <p:cNvSpPr txBox="1"/>
          <p:nvPr/>
        </p:nvSpPr>
        <p:spPr>
          <a:xfrm>
            <a:off x="685440" y="1600200"/>
            <a:ext cx="7764840" cy="4190760"/>
          </a:xfrm>
          <a:prstGeom prst="rect">
            <a:avLst/>
          </a:prstGeom>
          <a:noFill/>
          <a:ln>
            <a:noFill/>
          </a:ln>
        </p:spPr>
        <p:txBody>
          <a:bodyPr>
            <a:normAutofit lnSpcReduction="10000"/>
          </a:bodyPr>
          <a:lstStyle/>
          <a:p>
            <a:pPr marL="228600" indent="-228240">
              <a:lnSpc>
                <a:spcPct val="120000"/>
              </a:lnSpc>
              <a:spcBef>
                <a:spcPts val="1001"/>
              </a:spcBef>
              <a:buClr>
                <a:srgbClr val="FFFFFF"/>
              </a:buClr>
              <a:buFont typeface="Arial"/>
              <a:buChar char="•"/>
            </a:pPr>
            <a:r>
              <a:rPr lang="en-US" sz="2200" b="0" strike="noStrike" spc="-1" dirty="0">
                <a:solidFill>
                  <a:srgbClr val="FFFFFF"/>
                </a:solidFill>
                <a:latin typeface="Rockwell"/>
              </a:rPr>
              <a:t>The following simple commands will help you to monitor your jobs in the cluster.</a:t>
            </a:r>
          </a:p>
          <a:p>
            <a:pPr marL="685800" lvl="1" indent="-228240">
              <a:lnSpc>
                <a:spcPct val="100000"/>
              </a:lnSpc>
              <a:spcBef>
                <a:spcPts val="499"/>
              </a:spcBef>
              <a:buClr>
                <a:srgbClr val="FFFFFF"/>
              </a:buClr>
              <a:buFont typeface="Arial"/>
              <a:buChar char="•"/>
            </a:pPr>
            <a:r>
              <a:rPr lang="en-US" sz="2200" b="0" strike="noStrike" spc="-1" dirty="0" err="1" smtClean="0">
                <a:solidFill>
                  <a:srgbClr val="FFFFFF"/>
                </a:solidFill>
                <a:latin typeface="Rockwell"/>
              </a:rPr>
              <a:t>ps</a:t>
            </a:r>
            <a:r>
              <a:rPr lang="en-US" sz="2200" b="0" strike="noStrike" spc="-1" dirty="0" smtClean="0">
                <a:solidFill>
                  <a:srgbClr val="FFFFFF"/>
                </a:solidFill>
                <a:latin typeface="Rockwell"/>
              </a:rPr>
              <a:t> –</a:t>
            </a:r>
            <a:r>
              <a:rPr lang="en-US" sz="2200" b="0" strike="noStrike" spc="-1" dirty="0" err="1" smtClean="0">
                <a:solidFill>
                  <a:srgbClr val="FFFFFF"/>
                </a:solidFill>
                <a:latin typeface="Rockwell"/>
              </a:rPr>
              <a:t>fu</a:t>
            </a:r>
            <a:r>
              <a:rPr lang="en-US" sz="2200" b="0" strike="noStrike" spc="-1" dirty="0" smtClean="0">
                <a:solidFill>
                  <a:srgbClr val="FFFFFF"/>
                </a:solidFill>
                <a:latin typeface="Rockwell"/>
              </a:rPr>
              <a:t> username</a:t>
            </a:r>
            <a:endParaRPr lang="en-US" sz="2200" b="0" strike="noStrike" spc="-1" dirty="0">
              <a:solidFill>
                <a:srgbClr val="FFFFFF"/>
              </a:solidFill>
              <a:latin typeface="Rockwell"/>
            </a:endParaRPr>
          </a:p>
          <a:p>
            <a:pPr marL="685800" lvl="1" indent="-228240">
              <a:lnSpc>
                <a:spcPct val="100000"/>
              </a:lnSpc>
              <a:spcBef>
                <a:spcPts val="499"/>
              </a:spcBef>
              <a:buClr>
                <a:srgbClr val="FFFFFF"/>
              </a:buClr>
              <a:buFont typeface="Arial"/>
              <a:buChar char="•"/>
            </a:pPr>
            <a:r>
              <a:rPr lang="en-US" sz="2200" b="0" strike="noStrike" spc="-1" dirty="0">
                <a:solidFill>
                  <a:srgbClr val="FFFFFF"/>
                </a:solidFill>
                <a:latin typeface="Rockwell"/>
              </a:rPr>
              <a:t>top</a:t>
            </a:r>
          </a:p>
          <a:p>
            <a:pPr marL="685800" lvl="1" indent="-228240">
              <a:lnSpc>
                <a:spcPct val="100000"/>
              </a:lnSpc>
              <a:spcBef>
                <a:spcPts val="499"/>
              </a:spcBef>
              <a:buClr>
                <a:srgbClr val="FFFFFF"/>
              </a:buClr>
              <a:buFont typeface="Arial"/>
              <a:buChar char="•"/>
            </a:pPr>
            <a:r>
              <a:rPr lang="en-US" sz="2200" b="0" strike="noStrike" spc="-1">
                <a:solidFill>
                  <a:srgbClr val="FFFFFF"/>
                </a:solidFill>
                <a:latin typeface="Rockwell"/>
              </a:rPr>
              <a:t>tail </a:t>
            </a:r>
            <a:r>
              <a:rPr lang="en-US" sz="2200" b="0" strike="noStrike" spc="-1" smtClean="0">
                <a:solidFill>
                  <a:srgbClr val="FFFFFF"/>
                </a:solidFill>
                <a:latin typeface="Rockwell"/>
              </a:rPr>
              <a:t>out filename</a:t>
            </a:r>
            <a:endParaRPr lang="en-US" sz="2200" b="0" strike="noStrike" spc="-1" dirty="0">
              <a:solidFill>
                <a:srgbClr val="FFFFFF"/>
              </a:solidFill>
              <a:latin typeface="Rockwell"/>
            </a:endParaRPr>
          </a:p>
          <a:p>
            <a:pPr marL="685800" lvl="1" indent="-228240">
              <a:lnSpc>
                <a:spcPct val="100000"/>
              </a:lnSpc>
              <a:spcBef>
                <a:spcPts val="499"/>
              </a:spcBef>
              <a:buClr>
                <a:srgbClr val="FFFFFF"/>
              </a:buClr>
              <a:buFont typeface="Arial"/>
              <a:buChar char="•"/>
            </a:pPr>
            <a:r>
              <a:rPr lang="en-US" sz="2200" b="0" strike="noStrike" spc="-1" dirty="0">
                <a:solidFill>
                  <a:srgbClr val="FFFFFF"/>
                </a:solidFill>
                <a:latin typeface="Rockwell"/>
              </a:rPr>
              <a:t>cat filename</a:t>
            </a:r>
          </a:p>
          <a:p>
            <a:pPr marL="685800" lvl="1" indent="-228240">
              <a:lnSpc>
                <a:spcPct val="100000"/>
              </a:lnSpc>
              <a:spcBef>
                <a:spcPts val="499"/>
              </a:spcBef>
              <a:buClr>
                <a:srgbClr val="FFFFFF"/>
              </a:buClr>
              <a:buFont typeface="Arial"/>
              <a:buChar char="•"/>
            </a:pPr>
            <a:r>
              <a:rPr lang="en-US" sz="2200" b="0" strike="noStrike" spc="-1" dirty="0">
                <a:solidFill>
                  <a:srgbClr val="FFFFFF"/>
                </a:solidFill>
                <a:latin typeface="Rockwell"/>
              </a:rPr>
              <a:t>cat –v filename</a:t>
            </a:r>
          </a:p>
          <a:p>
            <a:pPr marL="685800" lvl="1" indent="-228240">
              <a:lnSpc>
                <a:spcPct val="100000"/>
              </a:lnSpc>
              <a:spcBef>
                <a:spcPts val="499"/>
              </a:spcBef>
              <a:buClr>
                <a:srgbClr val="FFFFFF"/>
              </a:buClr>
              <a:buFont typeface="Arial"/>
              <a:buChar char="•"/>
            </a:pPr>
            <a:r>
              <a:rPr lang="en-US" sz="2200" b="0" strike="noStrike" spc="-1" dirty="0">
                <a:solidFill>
                  <a:srgbClr val="FFFFFF"/>
                </a:solidFill>
                <a:latin typeface="Rockwell"/>
              </a:rPr>
              <a:t>dos2unix filename</a:t>
            </a:r>
          </a:p>
          <a:p>
            <a:pPr marL="228600" indent="-228240">
              <a:lnSpc>
                <a:spcPct val="120000"/>
              </a:lnSpc>
              <a:spcBef>
                <a:spcPts val="1001"/>
              </a:spcBef>
              <a:buClr>
                <a:srgbClr val="FFFFFF"/>
              </a:buClr>
              <a:buFont typeface="Arial"/>
              <a:buChar char="•"/>
            </a:pPr>
            <a:r>
              <a:rPr lang="en-US" sz="2200" b="0" strike="noStrike" spc="-1" dirty="0">
                <a:solidFill>
                  <a:srgbClr val="FFFFFF"/>
                </a:solidFill>
                <a:latin typeface="Rockwell"/>
              </a:rPr>
              <a:t>Basic </a:t>
            </a:r>
            <a:r>
              <a:rPr lang="en-US" sz="2200" b="0" strike="noStrike" spc="-1" dirty="0" err="1">
                <a:solidFill>
                  <a:srgbClr val="FFFFFF"/>
                </a:solidFill>
                <a:latin typeface="Rockwell"/>
              </a:rPr>
              <a:t>linux</a:t>
            </a:r>
            <a:r>
              <a:rPr lang="en-US" sz="2200" b="0" strike="noStrike" spc="-1" dirty="0">
                <a:solidFill>
                  <a:srgbClr val="FFFFFF"/>
                </a:solidFill>
                <a:latin typeface="Rockwell"/>
              </a:rPr>
              <a:t> commands and vi editor commands are available in the CC web site under HPCE.</a:t>
            </a:r>
          </a:p>
          <a:p>
            <a:pPr>
              <a:lnSpc>
                <a:spcPct val="120000"/>
              </a:lnSpc>
              <a:spcBef>
                <a:spcPts val="1001"/>
              </a:spcBef>
            </a:pPr>
            <a:endParaRPr lang="en-US" sz="2200" b="0" strike="noStrike" spc="-1" dirty="0">
              <a:solidFill>
                <a:srgbClr val="FFFFFF"/>
              </a:solidFill>
              <a:latin typeface="Rockwe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TextShape 1"/>
          <p:cNvSpPr txBox="1"/>
          <p:nvPr/>
        </p:nvSpPr>
        <p:spPr>
          <a:xfrm>
            <a:off x="685440" y="609480"/>
            <a:ext cx="7764840" cy="1059663"/>
          </a:xfrm>
          <a:prstGeom prst="rect">
            <a:avLst/>
          </a:prstGeom>
          <a:noFill/>
          <a:ln>
            <a:noFill/>
          </a:ln>
        </p:spPr>
        <p:txBody>
          <a:bodyPr anchor="ctr"/>
          <a:lstStyle/>
          <a:p>
            <a:pPr algn="ctr">
              <a:lnSpc>
                <a:spcPct val="90000"/>
              </a:lnSpc>
            </a:pPr>
            <a:r>
              <a:rPr lang="en-US" sz="3400" b="1" strike="noStrike" cap="all" spc="-1" dirty="0">
                <a:solidFill>
                  <a:srgbClr val="FFC000"/>
                </a:solidFill>
                <a:latin typeface="Bookman Old Style"/>
              </a:rPr>
              <a:t>HPCE Staff</a:t>
            </a:r>
            <a:endParaRPr lang="en-US" sz="3400" b="0" strike="noStrike" spc="-1" dirty="0">
              <a:solidFill>
                <a:srgbClr val="FFFFFF"/>
              </a:solidFill>
              <a:latin typeface="Rockwell"/>
            </a:endParaRPr>
          </a:p>
        </p:txBody>
      </p:sp>
      <p:sp>
        <p:nvSpPr>
          <p:cNvPr id="240" name="TextShape 2"/>
          <p:cNvSpPr txBox="1"/>
          <p:nvPr/>
        </p:nvSpPr>
        <p:spPr>
          <a:xfrm>
            <a:off x="420914" y="1669144"/>
            <a:ext cx="8229600" cy="4354286"/>
          </a:xfrm>
          <a:prstGeom prst="rect">
            <a:avLst/>
          </a:prstGeom>
          <a:noFill/>
          <a:ln>
            <a:noFill/>
          </a:ln>
        </p:spPr>
        <p:txBody>
          <a:bodyPr>
            <a:normAutofit/>
          </a:bodyPr>
          <a:lstStyle/>
          <a:p>
            <a:pPr marL="228600" indent="-228240" algn="just">
              <a:lnSpc>
                <a:spcPct val="120000"/>
              </a:lnSpc>
              <a:spcBef>
                <a:spcPts val="1001"/>
              </a:spcBef>
              <a:buClr>
                <a:srgbClr val="FFFFFF"/>
              </a:buClr>
              <a:buFont typeface="Arial"/>
              <a:buChar char="•"/>
            </a:pPr>
            <a:r>
              <a:rPr lang="en-US" sz="2400" spc="-1" dirty="0" err="1" smtClean="0">
                <a:solidFill>
                  <a:srgbClr val="FFFFFF"/>
                </a:solidFill>
                <a:latin typeface="Rockwell"/>
              </a:rPr>
              <a:t>Rupesh</a:t>
            </a:r>
            <a:r>
              <a:rPr lang="en-US" sz="2400" spc="-1" dirty="0" smtClean="0">
                <a:solidFill>
                  <a:srgbClr val="FFFFFF"/>
                </a:solidFill>
                <a:latin typeface="Rockwell"/>
              </a:rPr>
              <a:t> </a:t>
            </a:r>
            <a:r>
              <a:rPr lang="en-US" sz="2400" spc="-1" dirty="0" err="1" smtClean="0">
                <a:solidFill>
                  <a:srgbClr val="FFFFFF"/>
                </a:solidFill>
                <a:latin typeface="Rockwell"/>
              </a:rPr>
              <a:t>Nasre</a:t>
            </a:r>
            <a:r>
              <a:rPr lang="en-US" sz="2400" spc="-1" dirty="0" smtClean="0">
                <a:solidFill>
                  <a:srgbClr val="FFFFFF"/>
                </a:solidFill>
                <a:latin typeface="Rockwell"/>
              </a:rPr>
              <a:t>		</a:t>
            </a:r>
            <a:r>
              <a:rPr lang="en-US" sz="2400" spc="-1" dirty="0" smtClean="0">
                <a:solidFill>
                  <a:srgbClr val="FFFFFF"/>
                </a:solidFill>
                <a:latin typeface="Rockwell"/>
              </a:rPr>
              <a:t>	</a:t>
            </a:r>
            <a:r>
              <a:rPr lang="en-US" sz="2400" b="0" strike="noStrike" spc="-1" dirty="0" smtClean="0">
                <a:solidFill>
                  <a:srgbClr val="FFFFFF"/>
                </a:solidFill>
                <a:latin typeface="Rockwell"/>
              </a:rPr>
              <a:t>Prof</a:t>
            </a:r>
            <a:r>
              <a:rPr lang="en-US" sz="2400" b="0" strike="noStrike" spc="-1" dirty="0">
                <a:solidFill>
                  <a:srgbClr val="FFFFFF"/>
                </a:solidFill>
                <a:latin typeface="Rockwell"/>
              </a:rPr>
              <a:t>. </a:t>
            </a:r>
            <a:r>
              <a:rPr lang="en-US" sz="2400" b="0" strike="noStrike" spc="-1" dirty="0" err="1">
                <a:solidFill>
                  <a:srgbClr val="FFFFFF"/>
                </a:solidFill>
                <a:latin typeface="Rockwell"/>
              </a:rPr>
              <a:t>Incharge</a:t>
            </a:r>
            <a:r>
              <a:rPr lang="en-US" sz="2400" b="0" strike="noStrike" spc="-1" dirty="0">
                <a:solidFill>
                  <a:srgbClr val="FFFFFF"/>
                </a:solidFill>
                <a:latin typeface="Rockwell"/>
              </a:rPr>
              <a:t> for </a:t>
            </a:r>
            <a:r>
              <a:rPr lang="en-US" sz="2400" b="0" strike="noStrike" spc="-1" dirty="0" smtClean="0">
                <a:solidFill>
                  <a:srgbClr val="FFFFFF"/>
                </a:solidFill>
                <a:latin typeface="Rockwell"/>
              </a:rPr>
              <a:t>HPCE</a:t>
            </a:r>
            <a:endParaRPr lang="en-US" sz="2400" b="0" strike="noStrike" spc="-1" dirty="0">
              <a:solidFill>
                <a:srgbClr val="FFFFFF"/>
              </a:solidFill>
              <a:latin typeface="Rockwell"/>
            </a:endParaRPr>
          </a:p>
          <a:p>
            <a:pPr marL="228600" indent="-228240" algn="just">
              <a:lnSpc>
                <a:spcPct val="120000"/>
              </a:lnSpc>
              <a:spcBef>
                <a:spcPts val="1001"/>
              </a:spcBef>
              <a:buClr>
                <a:srgbClr val="FFFFFF"/>
              </a:buClr>
              <a:buFont typeface="Arial"/>
              <a:buChar char="•"/>
            </a:pPr>
            <a:r>
              <a:rPr lang="en-US" sz="2400" b="0" strike="noStrike" spc="-1" dirty="0">
                <a:solidFill>
                  <a:srgbClr val="FFFFFF"/>
                </a:solidFill>
                <a:latin typeface="Rockwell"/>
              </a:rPr>
              <a:t>P </a:t>
            </a:r>
            <a:r>
              <a:rPr lang="en-US" sz="2400" b="0" strike="noStrike" spc="-1" dirty="0" err="1" smtClean="0">
                <a:solidFill>
                  <a:srgbClr val="FFFFFF"/>
                </a:solidFill>
                <a:latin typeface="Rockwell"/>
              </a:rPr>
              <a:t>Gayathri</a:t>
            </a:r>
            <a:r>
              <a:rPr lang="en-US" sz="2400" b="0" strike="noStrike" spc="-1" dirty="0" smtClean="0">
                <a:solidFill>
                  <a:srgbClr val="FFFFFF"/>
                </a:solidFill>
                <a:latin typeface="Rockwell"/>
              </a:rPr>
              <a:t>				Junior System Engineer</a:t>
            </a:r>
            <a:endParaRPr lang="en-US" sz="2400" b="0" strike="noStrike" spc="-1" dirty="0">
              <a:solidFill>
                <a:srgbClr val="FFFFFF"/>
              </a:solidFill>
              <a:latin typeface="Rockwell"/>
            </a:endParaRPr>
          </a:p>
          <a:p>
            <a:pPr marL="228600" indent="-228240" algn="just">
              <a:lnSpc>
                <a:spcPct val="120000"/>
              </a:lnSpc>
              <a:spcBef>
                <a:spcPts val="1001"/>
              </a:spcBef>
              <a:buClr>
                <a:srgbClr val="FFFFFF"/>
              </a:buClr>
              <a:buFont typeface="Arial"/>
              <a:buChar char="•"/>
            </a:pPr>
            <a:r>
              <a:rPr lang="en-US" sz="2400" spc="-1" dirty="0">
                <a:solidFill>
                  <a:srgbClr val="FFFFFF"/>
                </a:solidFill>
                <a:latin typeface="Rockwell"/>
              </a:rPr>
              <a:t>V </a:t>
            </a:r>
            <a:r>
              <a:rPr lang="en-US" sz="2400" spc="-1" dirty="0" err="1">
                <a:solidFill>
                  <a:srgbClr val="FFFFFF"/>
                </a:solidFill>
                <a:latin typeface="Rockwell"/>
              </a:rPr>
              <a:t>Anand</a:t>
            </a:r>
            <a:r>
              <a:rPr lang="en-US" sz="2400" spc="-1" dirty="0">
                <a:solidFill>
                  <a:srgbClr val="FFFFFF"/>
                </a:solidFill>
                <a:latin typeface="Rockwell"/>
              </a:rPr>
              <a:t> </a:t>
            </a:r>
            <a:r>
              <a:rPr lang="en-US" sz="2400" b="0" strike="noStrike" spc="-1" dirty="0" smtClean="0">
                <a:solidFill>
                  <a:srgbClr val="FFFFFF"/>
                </a:solidFill>
                <a:latin typeface="Rockwell"/>
              </a:rPr>
              <a:t>				Project Associate</a:t>
            </a:r>
          </a:p>
          <a:p>
            <a:pPr marL="228600" indent="-228240" algn="just">
              <a:lnSpc>
                <a:spcPct val="120000"/>
              </a:lnSpc>
              <a:spcBef>
                <a:spcPts val="1001"/>
              </a:spcBef>
              <a:buClr>
                <a:srgbClr val="FFFFFF"/>
              </a:buClr>
              <a:buFont typeface="Arial"/>
              <a:buChar char="•"/>
            </a:pPr>
            <a:r>
              <a:rPr lang="en-US" sz="2400" b="0" strike="noStrike" spc="-1" dirty="0" smtClean="0">
                <a:solidFill>
                  <a:srgbClr val="FFFFFF"/>
                </a:solidFill>
                <a:latin typeface="Rockwell"/>
              </a:rPr>
              <a:t>M </a:t>
            </a:r>
            <a:r>
              <a:rPr lang="en-US" sz="2400" b="0" strike="noStrike" spc="-1" dirty="0" err="1" smtClean="0">
                <a:solidFill>
                  <a:srgbClr val="FFFFFF"/>
                </a:solidFill>
                <a:latin typeface="Rockwell"/>
              </a:rPr>
              <a:t>Prasanna</a:t>
            </a:r>
            <a:r>
              <a:rPr lang="en-US" sz="2400" spc="-1" dirty="0" err="1">
                <a:solidFill>
                  <a:srgbClr val="FFFFFF"/>
                </a:solidFill>
                <a:latin typeface="Rockwell"/>
              </a:rPr>
              <a:t>k</a:t>
            </a:r>
            <a:r>
              <a:rPr lang="en-US" sz="2400" b="0" strike="noStrike" spc="-1" dirty="0" err="1" smtClean="0">
                <a:solidFill>
                  <a:srgbClr val="FFFFFF"/>
                </a:solidFill>
                <a:latin typeface="Rockwell"/>
              </a:rPr>
              <a:t>umar</a:t>
            </a:r>
            <a:r>
              <a:rPr lang="en-US" sz="2400" b="0" strike="noStrike" spc="-1" dirty="0" smtClean="0">
                <a:solidFill>
                  <a:srgbClr val="FFFFFF"/>
                </a:solidFill>
                <a:latin typeface="Rockwell"/>
              </a:rPr>
              <a:t>			Project Associate</a:t>
            </a:r>
            <a:endParaRPr lang="en-US" sz="2400" b="0" strike="noStrike" spc="-1" dirty="0">
              <a:solidFill>
                <a:srgbClr val="FFFFFF"/>
              </a:solidFill>
              <a:latin typeface="Rockwell"/>
            </a:endParaRPr>
          </a:p>
          <a:p>
            <a:pPr marL="228600" indent="-228240" algn="just">
              <a:lnSpc>
                <a:spcPct val="120000"/>
              </a:lnSpc>
              <a:spcBef>
                <a:spcPts val="1001"/>
              </a:spcBef>
              <a:buClr>
                <a:srgbClr val="FFFFFF"/>
              </a:buClr>
              <a:buFont typeface="Arial"/>
              <a:buChar char="•"/>
            </a:pPr>
            <a:r>
              <a:rPr lang="en-US" sz="2400" b="0" strike="noStrike" spc="-1" dirty="0" smtClean="0">
                <a:solidFill>
                  <a:srgbClr val="FFFFFF"/>
                </a:solidFill>
                <a:latin typeface="Rockwell"/>
              </a:rPr>
              <a:t>S </a:t>
            </a:r>
            <a:r>
              <a:rPr lang="en-US" sz="2400" b="0" strike="noStrike" spc="-1" dirty="0" err="1" smtClean="0">
                <a:solidFill>
                  <a:srgbClr val="FFFFFF"/>
                </a:solidFill>
                <a:latin typeface="Rockwell"/>
              </a:rPr>
              <a:t>Saravana</a:t>
            </a:r>
            <a:r>
              <a:rPr lang="en-US" sz="2400" spc="-1" dirty="0" err="1" smtClean="0">
                <a:solidFill>
                  <a:srgbClr val="FFFFFF"/>
                </a:solidFill>
                <a:latin typeface="Rockwell"/>
              </a:rPr>
              <a:t>k</a:t>
            </a:r>
            <a:r>
              <a:rPr lang="en-US" sz="2400" b="0" strike="noStrike" spc="-1" dirty="0" err="1" smtClean="0">
                <a:solidFill>
                  <a:srgbClr val="FFFFFF"/>
                </a:solidFill>
                <a:latin typeface="Rockwell"/>
              </a:rPr>
              <a:t>umar</a:t>
            </a:r>
            <a:r>
              <a:rPr lang="en-US" sz="2400" b="0" strike="noStrike" spc="-1" dirty="0" smtClean="0">
                <a:solidFill>
                  <a:srgbClr val="FFFFFF"/>
                </a:solidFill>
                <a:latin typeface="Rockwell"/>
              </a:rPr>
              <a:t>			Project </a:t>
            </a:r>
            <a:r>
              <a:rPr lang="en-US" sz="2400" b="0" strike="noStrike" spc="-1" dirty="0">
                <a:solidFill>
                  <a:srgbClr val="FFFFFF"/>
                </a:solidFill>
                <a:latin typeface="Rockwell"/>
              </a:rPr>
              <a:t>Associate</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TextShape 1"/>
          <p:cNvSpPr txBox="1"/>
          <p:nvPr/>
        </p:nvSpPr>
        <p:spPr>
          <a:xfrm>
            <a:off x="685440" y="304920"/>
            <a:ext cx="7764840" cy="990360"/>
          </a:xfrm>
          <a:prstGeom prst="rect">
            <a:avLst/>
          </a:prstGeom>
          <a:noFill/>
          <a:ln>
            <a:noFill/>
          </a:ln>
        </p:spPr>
        <p:txBody>
          <a:bodyPr anchor="ctr"/>
          <a:lstStyle/>
          <a:p>
            <a:pPr algn="ctr">
              <a:lnSpc>
                <a:spcPct val="90000"/>
              </a:lnSpc>
            </a:pPr>
            <a:r>
              <a:rPr lang="en-US" sz="3400" b="1" strike="noStrike" cap="all" spc="-1">
                <a:solidFill>
                  <a:srgbClr val="FFC000"/>
                </a:solidFill>
                <a:latin typeface="Bookman Old Style"/>
              </a:rPr>
              <a:t>User Consulting</a:t>
            </a:r>
            <a:endParaRPr lang="en-US" sz="3400" b="0" strike="noStrike" spc="-1">
              <a:solidFill>
                <a:srgbClr val="FFFFFF"/>
              </a:solidFill>
              <a:latin typeface="Rockwell"/>
            </a:endParaRPr>
          </a:p>
        </p:txBody>
      </p:sp>
      <p:sp>
        <p:nvSpPr>
          <p:cNvPr id="242" name="TextShape 2"/>
          <p:cNvSpPr txBox="1"/>
          <p:nvPr/>
        </p:nvSpPr>
        <p:spPr>
          <a:xfrm>
            <a:off x="457200" y="1523880"/>
            <a:ext cx="8229240" cy="4601880"/>
          </a:xfrm>
          <a:prstGeom prst="rect">
            <a:avLst/>
          </a:prstGeom>
          <a:noFill/>
          <a:ln>
            <a:noFill/>
          </a:ln>
        </p:spPr>
        <p:txBody>
          <a:bodyPr>
            <a:normAutofit/>
          </a:bodyPr>
          <a:lstStyle/>
          <a:p>
            <a:pPr marL="342900" indent="-342900">
              <a:lnSpc>
                <a:spcPct val="100000"/>
              </a:lnSpc>
              <a:spcBef>
                <a:spcPts val="1001"/>
              </a:spcBef>
              <a:buFont typeface="Arial" panose="020B0604020202020204" pitchFamily="34" charset="0"/>
              <a:buChar char="•"/>
            </a:pPr>
            <a:r>
              <a:rPr lang="en-US" b="0" strike="noStrike" spc="-1" dirty="0">
                <a:solidFill>
                  <a:srgbClr val="FFFFFF"/>
                </a:solidFill>
                <a:latin typeface="Rockwell"/>
              </a:rPr>
              <a:t>The Supercomputing </a:t>
            </a:r>
            <a:r>
              <a:rPr lang="en-US" b="0" strike="noStrike" spc="-1" dirty="0" smtClean="0">
                <a:solidFill>
                  <a:srgbClr val="FFFFFF"/>
                </a:solidFill>
                <a:latin typeface="Rockwell"/>
              </a:rPr>
              <a:t>facility </a:t>
            </a:r>
            <a:r>
              <a:rPr lang="en-US" b="0" strike="noStrike" spc="-1" dirty="0">
                <a:solidFill>
                  <a:srgbClr val="FFFFFF"/>
                </a:solidFill>
                <a:latin typeface="Rockwell"/>
              </a:rPr>
              <a:t>staff </a:t>
            </a:r>
            <a:r>
              <a:rPr lang="en-US" b="0" strike="noStrike" spc="-1" dirty="0" smtClean="0">
                <a:solidFill>
                  <a:srgbClr val="FFFFFF"/>
                </a:solidFill>
                <a:latin typeface="Rockwell"/>
              </a:rPr>
              <a:t>provide </a:t>
            </a:r>
            <a:r>
              <a:rPr lang="en-US" b="0" strike="noStrike" spc="-1" dirty="0">
                <a:solidFill>
                  <a:srgbClr val="FFFFFF"/>
                </a:solidFill>
                <a:latin typeface="Rockwell"/>
              </a:rPr>
              <a:t>assistance (Mon-Fri 8am-7pm,Sat 9am-5pm). You can contact us in one of the following ways:</a:t>
            </a:r>
          </a:p>
          <a:p>
            <a:pPr marL="685800" lvl="1" indent="-228240">
              <a:lnSpc>
                <a:spcPct val="100000"/>
              </a:lnSpc>
              <a:spcBef>
                <a:spcPts val="499"/>
              </a:spcBef>
              <a:buClr>
                <a:srgbClr val="FFFFFF"/>
              </a:buClr>
              <a:buFont typeface="Arial"/>
              <a:buChar char="•"/>
            </a:pPr>
            <a:r>
              <a:rPr lang="en-US" b="0" strike="noStrike" spc="-1" dirty="0">
                <a:solidFill>
                  <a:srgbClr val="FFFFFF"/>
                </a:solidFill>
                <a:latin typeface="Rockwell"/>
              </a:rPr>
              <a:t>email: </a:t>
            </a:r>
            <a:r>
              <a:rPr lang="en-US" b="0" u="sng" strike="noStrike" spc="-1" dirty="0">
                <a:solidFill>
                  <a:srgbClr val="FFFFFF"/>
                </a:solidFill>
                <a:latin typeface="Rockwell"/>
              </a:rPr>
              <a:t>hpce@iitm.ac.in</a:t>
            </a:r>
          </a:p>
          <a:p>
            <a:pPr marL="685800" lvl="1" indent="-228240">
              <a:lnSpc>
                <a:spcPct val="100000"/>
              </a:lnSpc>
              <a:spcBef>
                <a:spcPts val="499"/>
              </a:spcBef>
              <a:buClr>
                <a:srgbClr val="FFFFFF"/>
              </a:buClr>
              <a:buFont typeface="Arial"/>
              <a:buChar char="•"/>
            </a:pPr>
            <a:r>
              <a:rPr lang="en-US" b="0" strike="noStrike" spc="-1" dirty="0">
                <a:solidFill>
                  <a:srgbClr val="FFFFFF"/>
                </a:solidFill>
                <a:latin typeface="Rockwell"/>
              </a:rPr>
              <a:t>telephone: 5997 or Helpdesk at 5999</a:t>
            </a:r>
          </a:p>
          <a:p>
            <a:pPr marL="685800" lvl="1" indent="-228240">
              <a:lnSpc>
                <a:spcPct val="100000"/>
              </a:lnSpc>
              <a:spcBef>
                <a:spcPts val="499"/>
              </a:spcBef>
              <a:buClr>
                <a:srgbClr val="FFFFFF"/>
              </a:buClr>
              <a:buFont typeface="Arial"/>
              <a:buChar char="•"/>
            </a:pPr>
            <a:r>
              <a:rPr lang="en-US" b="0" strike="noStrike" spc="-1" dirty="0">
                <a:solidFill>
                  <a:srgbClr val="FFFFFF"/>
                </a:solidFill>
                <a:latin typeface="Rockwell"/>
              </a:rPr>
              <a:t>visit us at room 209 in the Computer center 1</a:t>
            </a:r>
            <a:r>
              <a:rPr lang="en-US" b="0" strike="noStrike" spc="-1" baseline="30000" dirty="0">
                <a:solidFill>
                  <a:srgbClr val="FFFFFF"/>
                </a:solidFill>
                <a:latin typeface="Rockwell"/>
              </a:rPr>
              <a:t>st</a:t>
            </a:r>
            <a:r>
              <a:rPr lang="en-US" b="0" strike="noStrike" spc="-1" dirty="0">
                <a:solidFill>
                  <a:srgbClr val="FFFFFF"/>
                </a:solidFill>
                <a:latin typeface="Rockwell"/>
              </a:rPr>
              <a:t> floor (adjacent to Computer Science department)</a:t>
            </a:r>
          </a:p>
          <a:p>
            <a:pPr>
              <a:lnSpc>
                <a:spcPct val="100000"/>
              </a:lnSpc>
              <a:spcBef>
                <a:spcPts val="1001"/>
              </a:spcBef>
            </a:pPr>
            <a:endParaRPr lang="en-US" b="0" strike="noStrike" spc="-1" dirty="0">
              <a:solidFill>
                <a:srgbClr val="FFFFFF"/>
              </a:solidFill>
              <a:latin typeface="Rockwell"/>
            </a:endParaRPr>
          </a:p>
          <a:p>
            <a:pPr marL="342900" indent="-342900">
              <a:lnSpc>
                <a:spcPct val="100000"/>
              </a:lnSpc>
              <a:spcBef>
                <a:spcPts val="1001"/>
              </a:spcBef>
              <a:buFont typeface="Arial" panose="020B0604020202020204" pitchFamily="34" charset="0"/>
              <a:buChar char="•"/>
            </a:pPr>
            <a:r>
              <a:rPr lang="en-US" b="0" strike="noStrike" spc="-1" dirty="0">
                <a:solidFill>
                  <a:srgbClr val="FFFFFF"/>
                </a:solidFill>
                <a:latin typeface="Rockwell"/>
              </a:rPr>
              <a:t>The usefulness, </a:t>
            </a:r>
            <a:r>
              <a:rPr lang="en-US" b="0" strike="noStrike" spc="-1" dirty="0" smtClean="0">
                <a:solidFill>
                  <a:srgbClr val="FFFFFF"/>
                </a:solidFill>
                <a:latin typeface="Rockwell"/>
              </a:rPr>
              <a:t>accuracy and </a:t>
            </a:r>
            <a:r>
              <a:rPr lang="en-US" b="0" strike="noStrike" spc="-1" dirty="0">
                <a:solidFill>
                  <a:srgbClr val="FFFFFF"/>
                </a:solidFill>
                <a:latin typeface="Rockwell"/>
              </a:rPr>
              <a:t>promptness of the information we provide to answer a question depends, to a good extent, on whether you have given us useful and relevant information.</a:t>
            </a:r>
          </a:p>
          <a:p>
            <a:pPr marL="342900" indent="-342900">
              <a:lnSpc>
                <a:spcPct val="120000"/>
              </a:lnSpc>
              <a:spcBef>
                <a:spcPts val="1001"/>
              </a:spcBef>
              <a:buFont typeface="Arial" panose="020B0604020202020204" pitchFamily="34" charset="0"/>
              <a:buChar char="•"/>
            </a:pPr>
            <a:endParaRPr lang="en-US" b="0" strike="noStrike" spc="-1" dirty="0">
              <a:solidFill>
                <a:srgbClr val="FFFFFF"/>
              </a:solidFill>
              <a:latin typeface="Rockwe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extShape 1"/>
          <p:cNvSpPr txBox="1"/>
          <p:nvPr/>
        </p:nvSpPr>
        <p:spPr>
          <a:xfrm>
            <a:off x="921960" y="657360"/>
            <a:ext cx="7299720" cy="2852280"/>
          </a:xfrm>
          <a:prstGeom prst="rect">
            <a:avLst/>
          </a:prstGeom>
          <a:noFill/>
          <a:ln>
            <a:noFill/>
          </a:ln>
        </p:spPr>
        <p:txBody>
          <a:bodyPr anchor="b"/>
          <a:lstStyle/>
          <a:p>
            <a:pPr algn="ctr">
              <a:lnSpc>
                <a:spcPct val="100000"/>
              </a:lnSpc>
            </a:pPr>
            <a:r>
              <a:rPr lang="en-US" sz="3400" b="1" strike="noStrike" cap="all" spc="-1">
                <a:solidFill>
                  <a:srgbClr val="FFFFFF"/>
                </a:solidFill>
                <a:latin typeface="Bookman Old Style"/>
              </a:rPr>
              <a:t>THANK YOU</a:t>
            </a:r>
            <a:endParaRPr lang="en-US" sz="3400" b="0" strike="noStrike" spc="-1">
              <a:solidFill>
                <a:srgbClr val="FFFFFF"/>
              </a:solidFill>
              <a:latin typeface="Rockwe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Shape 1"/>
          <p:cNvSpPr txBox="1"/>
          <p:nvPr/>
        </p:nvSpPr>
        <p:spPr>
          <a:xfrm>
            <a:off x="457200" y="274680"/>
            <a:ext cx="8229240" cy="791640"/>
          </a:xfrm>
          <a:prstGeom prst="rect">
            <a:avLst/>
          </a:prstGeom>
          <a:noFill/>
          <a:ln>
            <a:noFill/>
          </a:ln>
        </p:spPr>
        <p:txBody>
          <a:bodyPr anchor="ctr">
            <a:normAutofit/>
          </a:bodyPr>
          <a:lstStyle/>
          <a:p>
            <a:pPr algn="ctr">
              <a:lnSpc>
                <a:spcPct val="90000"/>
              </a:lnSpc>
            </a:pPr>
            <a:r>
              <a:rPr lang="en-US" sz="3200" b="1" strike="noStrike" cap="all" spc="-1">
                <a:solidFill>
                  <a:srgbClr val="FFC000"/>
                </a:solidFill>
                <a:latin typeface="Bookman Old Style"/>
              </a:rPr>
              <a:t>HPC Domains of Application</a:t>
            </a:r>
            <a:endParaRPr lang="en-US" sz="3200" b="0" strike="noStrike" spc="-1">
              <a:solidFill>
                <a:srgbClr val="FFFFFF"/>
              </a:solidFill>
              <a:latin typeface="Rockwell"/>
            </a:endParaRPr>
          </a:p>
        </p:txBody>
      </p:sp>
      <p:sp>
        <p:nvSpPr>
          <p:cNvPr id="171" name="TextShape 2"/>
          <p:cNvSpPr txBox="1"/>
          <p:nvPr/>
        </p:nvSpPr>
        <p:spPr>
          <a:xfrm>
            <a:off x="457200" y="1143000"/>
            <a:ext cx="8229240" cy="4982760"/>
          </a:xfrm>
          <a:prstGeom prst="rect">
            <a:avLst/>
          </a:prstGeom>
          <a:noFill/>
          <a:ln>
            <a:noFill/>
          </a:ln>
        </p:spPr>
        <p:txBody>
          <a:bodyPr>
            <a:normAutofit/>
          </a:bodyPr>
          <a:lstStyle/>
          <a:p>
            <a:pPr marL="228600" indent="-228240">
              <a:lnSpc>
                <a:spcPct val="100000"/>
              </a:lnSpc>
              <a:spcBef>
                <a:spcPts val="1001"/>
              </a:spcBef>
            </a:pPr>
            <a:r>
              <a:rPr lang="en-US" sz="2000" b="0" i="1" strike="noStrike" spc="-1" dirty="0">
                <a:solidFill>
                  <a:srgbClr val="FFFFFF"/>
                </a:solidFill>
                <a:latin typeface="Rockwell"/>
              </a:rPr>
              <a:t>“</a:t>
            </a:r>
            <a:r>
              <a:rPr lang="en-US" sz="1600" b="0" i="1" strike="noStrike" spc="-1" dirty="0">
                <a:solidFill>
                  <a:srgbClr val="FFFFFF"/>
                </a:solidFill>
                <a:latin typeface="Rockwell"/>
              </a:rPr>
              <a:t>More and more scientific domains of application are now requiring HPC facilities. It is not any more the strong hold of Physics, Chemistry and Engineering...”</a:t>
            </a:r>
            <a:endParaRPr lang="en-US" sz="1600" b="0" strike="noStrike" spc="-1" dirty="0">
              <a:solidFill>
                <a:srgbClr val="FFFFFF"/>
              </a:solidFill>
              <a:latin typeface="Rockwell"/>
            </a:endParaRPr>
          </a:p>
          <a:p>
            <a:pPr marL="228600" indent="-228240">
              <a:lnSpc>
                <a:spcPct val="100000"/>
              </a:lnSpc>
              <a:spcBef>
                <a:spcPts val="1001"/>
              </a:spcBef>
            </a:pPr>
            <a:endParaRPr lang="en-US" sz="1600" b="0" strike="noStrike" spc="-1" dirty="0">
              <a:solidFill>
                <a:srgbClr val="FFFFFF"/>
              </a:solidFill>
              <a:latin typeface="Rockwell"/>
            </a:endParaRPr>
          </a:p>
          <a:p>
            <a:pPr marL="228600" indent="-228240">
              <a:lnSpc>
                <a:spcPct val="100000"/>
              </a:lnSpc>
              <a:spcBef>
                <a:spcPts val="1001"/>
              </a:spcBef>
            </a:pPr>
            <a:r>
              <a:rPr lang="en-US" sz="1800" b="0" strike="noStrike" spc="-1" dirty="0">
                <a:solidFill>
                  <a:srgbClr val="FFFFFF"/>
                </a:solidFill>
                <a:latin typeface="Rockwell"/>
              </a:rPr>
              <a:t>Typical application areas include: </a:t>
            </a:r>
          </a:p>
          <a:p>
            <a:pPr marL="228600" indent="-228240">
              <a:lnSpc>
                <a:spcPct val="100000"/>
              </a:lnSpc>
              <a:spcBef>
                <a:spcPts val="1001"/>
              </a:spcBef>
              <a:buClr>
                <a:srgbClr val="FFFFFF"/>
              </a:buClr>
              <a:buFont typeface="Arial"/>
              <a:buChar char="•"/>
            </a:pPr>
            <a:r>
              <a:rPr lang="en-US" sz="1800" b="0" strike="noStrike" spc="-1" dirty="0" smtClean="0">
                <a:solidFill>
                  <a:srgbClr val="FFFFFF"/>
                </a:solidFill>
                <a:latin typeface="Rockwell"/>
              </a:rPr>
              <a:t>bioscience</a:t>
            </a:r>
            <a:endParaRPr lang="en-US" sz="1800" b="0" strike="noStrike" spc="-1" dirty="0">
              <a:solidFill>
                <a:srgbClr val="FFFFFF"/>
              </a:solidFill>
              <a:latin typeface="Rockwell"/>
            </a:endParaRPr>
          </a:p>
          <a:p>
            <a:pPr marL="228600" indent="-228240">
              <a:lnSpc>
                <a:spcPct val="100000"/>
              </a:lnSpc>
              <a:spcBef>
                <a:spcPts val="1001"/>
              </a:spcBef>
              <a:buClr>
                <a:srgbClr val="FFFFFF"/>
              </a:buClr>
              <a:buFont typeface="Arial"/>
              <a:buChar char="•"/>
            </a:pPr>
            <a:r>
              <a:rPr lang="en-US" sz="1800" b="0" strike="noStrike" spc="-1" dirty="0">
                <a:solidFill>
                  <a:srgbClr val="FFFFFF"/>
                </a:solidFill>
                <a:latin typeface="Rockwell"/>
              </a:rPr>
              <a:t>scientific research </a:t>
            </a:r>
          </a:p>
          <a:p>
            <a:pPr marL="228600" indent="-228240">
              <a:lnSpc>
                <a:spcPct val="100000"/>
              </a:lnSpc>
              <a:spcBef>
                <a:spcPts val="1001"/>
              </a:spcBef>
              <a:buClr>
                <a:srgbClr val="FFFFFF"/>
              </a:buClr>
              <a:buFont typeface="Arial"/>
              <a:buChar char="•"/>
            </a:pPr>
            <a:r>
              <a:rPr lang="en-US" sz="1800" b="0" strike="noStrike" spc="-1" dirty="0">
                <a:solidFill>
                  <a:srgbClr val="FFFFFF"/>
                </a:solidFill>
                <a:latin typeface="Rockwell"/>
              </a:rPr>
              <a:t>mechanical design</a:t>
            </a:r>
          </a:p>
          <a:p>
            <a:pPr marL="228600" indent="-228240">
              <a:lnSpc>
                <a:spcPct val="100000"/>
              </a:lnSpc>
              <a:spcBef>
                <a:spcPts val="1001"/>
              </a:spcBef>
              <a:buClr>
                <a:srgbClr val="FFFFFF"/>
              </a:buClr>
              <a:buFont typeface="Arial"/>
              <a:buChar char="•"/>
            </a:pPr>
            <a:r>
              <a:rPr lang="en-US" sz="1800" b="0" strike="noStrike" spc="-1" dirty="0">
                <a:solidFill>
                  <a:srgbClr val="FFFFFF"/>
                </a:solidFill>
                <a:latin typeface="Rockwell"/>
              </a:rPr>
              <a:t>defense</a:t>
            </a:r>
          </a:p>
          <a:p>
            <a:pPr marL="228600" indent="-228240">
              <a:lnSpc>
                <a:spcPct val="100000"/>
              </a:lnSpc>
              <a:spcBef>
                <a:spcPts val="1001"/>
              </a:spcBef>
              <a:buClr>
                <a:srgbClr val="FFFFFF"/>
              </a:buClr>
              <a:buFont typeface="Arial"/>
              <a:buChar char="•"/>
            </a:pPr>
            <a:r>
              <a:rPr lang="en-US" sz="1800" b="0" strike="noStrike" spc="-1" dirty="0">
                <a:solidFill>
                  <a:srgbClr val="FFFFFF"/>
                </a:solidFill>
                <a:latin typeface="Rockwell"/>
              </a:rPr>
              <a:t>geoscience </a:t>
            </a:r>
          </a:p>
          <a:p>
            <a:pPr marL="228600" indent="-228240">
              <a:lnSpc>
                <a:spcPct val="100000"/>
              </a:lnSpc>
              <a:spcBef>
                <a:spcPts val="1001"/>
              </a:spcBef>
              <a:buClr>
                <a:srgbClr val="FFFFFF"/>
              </a:buClr>
              <a:buFont typeface="Arial"/>
              <a:buChar char="•"/>
            </a:pPr>
            <a:r>
              <a:rPr lang="en-US" sz="1800" b="0" strike="noStrike" spc="-1" dirty="0">
                <a:solidFill>
                  <a:srgbClr val="FFFFFF"/>
                </a:solidFill>
                <a:latin typeface="Rockwell"/>
              </a:rPr>
              <a:t>imaging</a:t>
            </a:r>
          </a:p>
          <a:p>
            <a:pPr marL="228600" indent="-228240">
              <a:lnSpc>
                <a:spcPct val="100000"/>
              </a:lnSpc>
              <a:spcBef>
                <a:spcPts val="1001"/>
              </a:spcBef>
              <a:buClr>
                <a:srgbClr val="FFFFFF"/>
              </a:buClr>
              <a:buFont typeface="Arial"/>
              <a:buChar char="•"/>
            </a:pPr>
            <a:r>
              <a:rPr lang="en-US" sz="1800" b="0" strike="noStrike" spc="-1" dirty="0">
                <a:solidFill>
                  <a:srgbClr val="FFFFFF"/>
                </a:solidFill>
                <a:latin typeface="Rockwell"/>
              </a:rPr>
              <a:t>financial modeling </a:t>
            </a:r>
          </a:p>
          <a:p>
            <a:pPr marL="228600" indent="-228240">
              <a:lnSpc>
                <a:spcPct val="100000"/>
              </a:lnSpc>
              <a:spcBef>
                <a:spcPts val="1001"/>
              </a:spcBef>
            </a:pPr>
            <a:r>
              <a:rPr lang="en-US" sz="1800" b="0" strike="noStrike" spc="-1" dirty="0">
                <a:solidFill>
                  <a:srgbClr val="FFFFFF"/>
                </a:solidFill>
                <a:latin typeface="Rockwell"/>
              </a:rPr>
              <a:t>— in short, any field or discipline that demands intense, powerful compute processing capabilities </a:t>
            </a:r>
          </a:p>
          <a:p>
            <a:pPr marL="228600" indent="-228240">
              <a:lnSpc>
                <a:spcPct val="100000"/>
              </a:lnSpc>
              <a:spcBef>
                <a:spcPts val="1001"/>
              </a:spcBef>
            </a:pPr>
            <a:endParaRPr lang="en-US" sz="1800" b="0" strike="noStrike" spc="-1" dirty="0">
              <a:solidFill>
                <a:srgbClr val="FFFFFF"/>
              </a:solidFill>
              <a:latin typeface="Rockwe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CustomShape 1"/>
          <p:cNvSpPr/>
          <p:nvPr/>
        </p:nvSpPr>
        <p:spPr>
          <a:xfrm>
            <a:off x="1764000" y="345960"/>
            <a:ext cx="5790960" cy="130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800" b="1" strike="noStrike" spc="-1">
                <a:solidFill>
                  <a:srgbClr val="F1B500"/>
                </a:solidFill>
                <a:latin typeface="Times New Roman"/>
              </a:rPr>
              <a:t>HIGH PERFORMANCE COMPUTING ENVIRONMENT</a:t>
            </a:r>
            <a:endParaRPr lang="en-US" sz="2800" b="0" strike="noStrike" spc="-1">
              <a:latin typeface="Arial"/>
            </a:endParaRPr>
          </a:p>
          <a:p>
            <a:pPr algn="ctr">
              <a:lnSpc>
                <a:spcPct val="100000"/>
              </a:lnSpc>
            </a:pPr>
            <a:r>
              <a:rPr lang="en-US" sz="2400" b="1" strike="noStrike" spc="-1">
                <a:solidFill>
                  <a:srgbClr val="002060"/>
                </a:solidFill>
                <a:latin typeface="Rockwell"/>
              </a:rPr>
              <a:t> </a:t>
            </a:r>
            <a:endParaRPr lang="en-US" sz="2400" b="0" strike="noStrike" spc="-1">
              <a:latin typeface="Arial"/>
            </a:endParaRPr>
          </a:p>
        </p:txBody>
      </p:sp>
      <p:sp>
        <p:nvSpPr>
          <p:cNvPr id="173" name="CustomShape 2"/>
          <p:cNvSpPr/>
          <p:nvPr/>
        </p:nvSpPr>
        <p:spPr>
          <a:xfrm>
            <a:off x="506520" y="2133720"/>
            <a:ext cx="8305560" cy="201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dirty="0">
                <a:solidFill>
                  <a:srgbClr val="FFFFFF"/>
                </a:solidFill>
                <a:latin typeface="Times New Roman"/>
              </a:rPr>
              <a:t>The High Performance Computing environment consists of high-end systems used for executing complex number crunching applications for research it has three such machines and they are,</a:t>
            </a:r>
            <a:endParaRPr lang="en-US" sz="1800" b="0" strike="noStrike" spc="-1" dirty="0">
              <a:latin typeface="Arial"/>
            </a:endParaRPr>
          </a:p>
          <a:p>
            <a:pPr>
              <a:lnSpc>
                <a:spcPct val="100000"/>
              </a:lnSpc>
            </a:pPr>
            <a:endParaRPr lang="en-US" sz="1800" b="0" strike="noStrike" spc="-1" dirty="0">
              <a:latin typeface="Arial"/>
            </a:endParaRPr>
          </a:p>
          <a:p>
            <a:pPr marL="1657440" lvl="3" indent="-285480">
              <a:lnSpc>
                <a:spcPct val="100000"/>
              </a:lnSpc>
              <a:buClr>
                <a:srgbClr val="FFFFFF"/>
              </a:buClr>
              <a:buFont typeface="Wingdings" charset="2"/>
              <a:buChar char=""/>
            </a:pPr>
            <a:r>
              <a:rPr lang="en-US" sz="1800" b="1" strike="noStrike" spc="-1" dirty="0">
                <a:solidFill>
                  <a:srgbClr val="FFFFFF"/>
                </a:solidFill>
                <a:latin typeface="Rockwell"/>
              </a:rPr>
              <a:t> </a:t>
            </a:r>
            <a:r>
              <a:rPr lang="en-US" b="1" spc="-1" dirty="0" smtClean="0">
                <a:solidFill>
                  <a:srgbClr val="FFFFFF"/>
                </a:solidFill>
                <a:latin typeface="Times New Roman"/>
              </a:rPr>
              <a:t>VIRGO Super </a:t>
            </a:r>
            <a:r>
              <a:rPr lang="en-US" sz="1800" b="1" strike="noStrike" spc="-1" dirty="0" smtClean="0">
                <a:solidFill>
                  <a:srgbClr val="FFFFFF"/>
                </a:solidFill>
                <a:latin typeface="Times New Roman"/>
              </a:rPr>
              <a:t>Cluster</a:t>
            </a:r>
            <a:endParaRPr lang="en-US" sz="1800" b="0" strike="noStrike" spc="-1" dirty="0">
              <a:latin typeface="Arial"/>
            </a:endParaRPr>
          </a:p>
          <a:p>
            <a:pPr marL="1657440" lvl="3" indent="-285480">
              <a:lnSpc>
                <a:spcPct val="100000"/>
              </a:lnSpc>
              <a:buClr>
                <a:srgbClr val="FFFFFF"/>
              </a:buClr>
              <a:buFont typeface="Wingdings" charset="2"/>
              <a:buChar char=""/>
            </a:pPr>
            <a:r>
              <a:rPr lang="en-US" sz="1800" b="1" strike="noStrike" spc="-1" dirty="0">
                <a:solidFill>
                  <a:srgbClr val="FFFFFF"/>
                </a:solidFill>
                <a:latin typeface="Times New Roman"/>
              </a:rPr>
              <a:t> </a:t>
            </a:r>
            <a:r>
              <a:rPr lang="en-US" sz="1800" b="1" strike="noStrike" spc="-1" dirty="0" smtClean="0">
                <a:solidFill>
                  <a:srgbClr val="FFFFFF"/>
                </a:solidFill>
                <a:latin typeface="Times New Roman"/>
              </a:rPr>
              <a:t>LIBRA Super Cluster</a:t>
            </a:r>
            <a:endParaRPr lang="en-US" sz="1800" b="0" strike="noStrike" spc="-1" dirty="0">
              <a:latin typeface="Arial"/>
            </a:endParaRPr>
          </a:p>
          <a:p>
            <a:pPr marL="1657440" lvl="3" indent="-285480">
              <a:lnSpc>
                <a:spcPct val="100000"/>
              </a:lnSpc>
              <a:buClr>
                <a:srgbClr val="FFFFFF"/>
              </a:buClr>
              <a:buFont typeface="Wingdings" charset="2"/>
              <a:buChar char=""/>
            </a:pPr>
            <a:r>
              <a:rPr lang="en-US" sz="1800" b="1" strike="noStrike" spc="-1" dirty="0">
                <a:solidFill>
                  <a:srgbClr val="FFFFFF"/>
                </a:solidFill>
                <a:latin typeface="Times New Roman"/>
              </a:rPr>
              <a:t> GNR (Intel Xeon Phi) cluster</a:t>
            </a:r>
            <a:endParaRPr lang="en-US" sz="1800" b="0" strike="noStrike" spc="-1" dirty="0">
              <a:latin typeface="Arial"/>
            </a:endParaRPr>
          </a:p>
        </p:txBody>
      </p:sp>
      <p:pic>
        <p:nvPicPr>
          <p:cNvPr id="174" name="Picture 1"/>
          <p:cNvPicPr/>
          <p:nvPr/>
        </p:nvPicPr>
        <p:blipFill>
          <a:blip r:embed="rId2"/>
          <a:stretch/>
        </p:blipFill>
        <p:spPr>
          <a:xfrm>
            <a:off x="304920" y="345960"/>
            <a:ext cx="1142640" cy="981720"/>
          </a:xfrm>
          <a:prstGeom prst="rect">
            <a:avLst/>
          </a:prstGeom>
          <a:ln w="63360">
            <a:solidFill>
              <a:srgbClr val="333333"/>
            </a:solidFill>
            <a:rou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Picture 2"/>
          <p:cNvPicPr/>
          <p:nvPr/>
        </p:nvPicPr>
        <p:blipFill>
          <a:blip r:embed="rId2"/>
          <a:stretch/>
        </p:blipFill>
        <p:spPr>
          <a:xfrm>
            <a:off x="2108520" y="2095560"/>
            <a:ext cx="4919040" cy="3695400"/>
          </a:xfrm>
          <a:prstGeom prst="rect">
            <a:avLst/>
          </a:prstGeom>
          <a:ln>
            <a:noFill/>
          </a:ln>
        </p:spPr>
      </p:pic>
      <p:sp>
        <p:nvSpPr>
          <p:cNvPr id="176" name="CustomShape 1"/>
          <p:cNvSpPr/>
          <p:nvPr/>
        </p:nvSpPr>
        <p:spPr>
          <a:xfrm>
            <a:off x="1023120" y="228600"/>
            <a:ext cx="7557120" cy="701280"/>
          </a:xfrm>
          <a:prstGeom prst="rect">
            <a:avLst/>
          </a:prstGeom>
          <a:noFill/>
          <a:ln>
            <a:noFill/>
          </a:ln>
        </p:spPr>
        <p:style>
          <a:lnRef idx="0">
            <a:scrgbClr r="0" g="0" b="0"/>
          </a:lnRef>
          <a:fillRef idx="0">
            <a:scrgbClr r="0" g="0" b="0"/>
          </a:fillRef>
          <a:effectRef idx="0">
            <a:scrgbClr r="0" g="0" b="0"/>
          </a:effectRef>
          <a:fontRef idx="minor"/>
        </p:style>
        <p:txBody>
          <a:bodyPr wrap="none"/>
          <a:lstStyle/>
          <a:p>
            <a:pPr algn="ctr">
              <a:lnSpc>
                <a:spcPct val="100000"/>
              </a:lnSpc>
            </a:pPr>
            <a:r>
              <a:rPr lang="en-US" sz="4000" b="1" strike="noStrike" spc="-1">
                <a:solidFill>
                  <a:srgbClr val="FFC000"/>
                </a:solidFill>
                <a:latin typeface="Times New Roman"/>
              </a:rPr>
              <a:t>IBM's VIRGO SUPERCLUSTER</a:t>
            </a:r>
            <a:endParaRPr lang="en-US" sz="40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CustomShape 1"/>
          <p:cNvSpPr/>
          <p:nvPr/>
        </p:nvSpPr>
        <p:spPr>
          <a:xfrm>
            <a:off x="1048778" y="454582"/>
            <a:ext cx="662904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800" b="1" strike="noStrike" spc="-1" dirty="0">
                <a:solidFill>
                  <a:srgbClr val="FFC000"/>
                </a:solidFill>
                <a:latin typeface="Times New Roman"/>
              </a:rPr>
              <a:t>System/Storage </a:t>
            </a:r>
            <a:r>
              <a:rPr lang="en-US" sz="2800" b="1" strike="noStrike" spc="-1" dirty="0" smtClean="0">
                <a:solidFill>
                  <a:srgbClr val="FFC000"/>
                </a:solidFill>
                <a:latin typeface="Times New Roman"/>
              </a:rPr>
              <a:t>Configuration of VIRGO </a:t>
            </a:r>
            <a:endParaRPr lang="en-US" sz="2800" b="0" strike="noStrike" spc="-1" dirty="0">
              <a:latin typeface="Arial"/>
            </a:endParaRPr>
          </a:p>
        </p:txBody>
      </p:sp>
      <p:sp>
        <p:nvSpPr>
          <p:cNvPr id="178" name="CustomShape 2"/>
          <p:cNvSpPr/>
          <p:nvPr/>
        </p:nvSpPr>
        <p:spPr>
          <a:xfrm>
            <a:off x="743039" y="1219200"/>
            <a:ext cx="7747817" cy="5336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buClr>
                <a:srgbClr val="FFFFFF"/>
              </a:buClr>
              <a:buFont typeface="Wingdings" charset="2"/>
              <a:buChar char=""/>
            </a:pPr>
            <a:endParaRPr lang="en-US" sz="1800" b="0" strike="noStrike" spc="-1" dirty="0" smtClean="0">
              <a:solidFill>
                <a:srgbClr val="FFFFFF"/>
              </a:solidFill>
              <a:latin typeface="Times New Roman"/>
            </a:endParaRPr>
          </a:p>
          <a:p>
            <a:pPr marL="360">
              <a:lnSpc>
                <a:spcPct val="100000"/>
              </a:lnSpc>
              <a:buClr>
                <a:srgbClr val="FFFFFF"/>
              </a:buClr>
            </a:pPr>
            <a:endParaRPr lang="en-US" sz="1800" b="0" strike="noStrike" spc="-1" dirty="0" smtClean="0">
              <a:solidFill>
                <a:srgbClr val="FFFFFF"/>
              </a:solidFill>
              <a:latin typeface="Times New Roman"/>
            </a:endParaRPr>
          </a:p>
          <a:p>
            <a:pPr marL="285840" indent="-285480">
              <a:lnSpc>
                <a:spcPct val="100000"/>
              </a:lnSpc>
              <a:buClr>
                <a:srgbClr val="FFFFFF"/>
              </a:buClr>
              <a:buFont typeface="Wingdings" charset="2"/>
              <a:buChar char=""/>
            </a:pPr>
            <a:r>
              <a:rPr lang="en-US" sz="1800" b="0" strike="noStrike" spc="-1" dirty="0" smtClean="0">
                <a:solidFill>
                  <a:srgbClr val="FFFFFF"/>
                </a:solidFill>
                <a:latin typeface="Times New Roman"/>
              </a:rPr>
              <a:t>Total </a:t>
            </a:r>
            <a:r>
              <a:rPr lang="en-US" sz="1800" b="0" strike="noStrike" spc="-1" dirty="0">
                <a:solidFill>
                  <a:srgbClr val="FFFFFF"/>
                </a:solidFill>
                <a:latin typeface="Times New Roman"/>
              </a:rPr>
              <a:t>298 Nodes</a:t>
            </a:r>
            <a:endParaRPr lang="en-US" sz="1800" b="0" strike="noStrike" spc="-1" dirty="0">
              <a:latin typeface="Arial"/>
            </a:endParaRPr>
          </a:p>
          <a:p>
            <a:pPr marL="285840" indent="-285480">
              <a:lnSpc>
                <a:spcPct val="100000"/>
              </a:lnSpc>
              <a:buClr>
                <a:srgbClr val="FFFFFF"/>
              </a:buClr>
              <a:buFont typeface="Wingdings" charset="2"/>
              <a:buChar char=""/>
            </a:pPr>
            <a:r>
              <a:rPr lang="en-US" sz="1800" b="0" strike="noStrike" spc="-1" dirty="0">
                <a:solidFill>
                  <a:srgbClr val="FFFFFF"/>
                </a:solidFill>
                <a:latin typeface="Times New Roman"/>
              </a:rPr>
              <a:t>2 Master Nodes,4 Storage Nodes</a:t>
            </a:r>
            <a:endParaRPr lang="en-US" sz="1800" b="0" strike="noStrike" spc="-1" dirty="0">
              <a:latin typeface="Arial"/>
            </a:endParaRPr>
          </a:p>
          <a:p>
            <a:pPr marL="285840" indent="-285480">
              <a:lnSpc>
                <a:spcPct val="100000"/>
              </a:lnSpc>
              <a:buClr>
                <a:srgbClr val="FFFFFF"/>
              </a:buClr>
              <a:buFont typeface="Wingdings" charset="2"/>
              <a:buChar char=""/>
            </a:pPr>
            <a:r>
              <a:rPr lang="en-US" sz="1800" b="0" strike="noStrike" spc="-1" dirty="0">
                <a:solidFill>
                  <a:srgbClr val="FFFFFF"/>
                </a:solidFill>
                <a:latin typeface="Times New Roman"/>
              </a:rPr>
              <a:t>292 compute nodes out of which 32 belongs to </a:t>
            </a:r>
            <a:r>
              <a:rPr lang="en-US" sz="1800" b="0" strike="noStrike" spc="-1" dirty="0" smtClean="0">
                <a:solidFill>
                  <a:srgbClr val="FFFFFF"/>
                </a:solidFill>
                <a:latin typeface="Times New Roman"/>
              </a:rPr>
              <a:t>NCCRD </a:t>
            </a:r>
            <a:endParaRPr lang="en-US" sz="1800" b="0" strike="noStrike" spc="-1" dirty="0">
              <a:latin typeface="Arial"/>
            </a:endParaRPr>
          </a:p>
          <a:p>
            <a:pPr marL="285840" indent="-285480">
              <a:lnSpc>
                <a:spcPct val="100000"/>
              </a:lnSpc>
              <a:buClr>
                <a:srgbClr val="FFFFFF"/>
              </a:buClr>
              <a:buFont typeface="Wingdings" charset="2"/>
              <a:buChar char=""/>
            </a:pPr>
            <a:r>
              <a:rPr lang="en-US" sz="1800" b="0" strike="noStrike" spc="-1" dirty="0">
                <a:solidFill>
                  <a:srgbClr val="FFFFFF"/>
                </a:solidFill>
                <a:latin typeface="Times New Roman"/>
              </a:rPr>
              <a:t>Total Compute Power 97 </a:t>
            </a:r>
            <a:r>
              <a:rPr lang="en-US" sz="1800" b="0" strike="noStrike" spc="-1" dirty="0" err="1" smtClean="0">
                <a:solidFill>
                  <a:srgbClr val="FFFFFF"/>
                </a:solidFill>
                <a:latin typeface="Times New Roman"/>
              </a:rPr>
              <a:t>TFlops</a:t>
            </a:r>
            <a:endParaRPr lang="en-US" sz="1800" b="0" strike="noStrike" spc="-1" dirty="0">
              <a:latin typeface="Arial"/>
            </a:endParaRPr>
          </a:p>
          <a:p>
            <a:pPr marL="285840" indent="-285480">
              <a:lnSpc>
                <a:spcPct val="100000"/>
              </a:lnSpc>
              <a:buClr>
                <a:srgbClr val="FFFFFF"/>
              </a:buClr>
              <a:buFont typeface="Wingdings" charset="2"/>
              <a:buChar char=""/>
            </a:pPr>
            <a:r>
              <a:rPr lang="en-US" sz="1800" b="0" strike="noStrike" spc="-1" dirty="0">
                <a:solidFill>
                  <a:srgbClr val="FFFFFF"/>
                </a:solidFill>
                <a:latin typeface="Times New Roman"/>
              </a:rPr>
              <a:t>A total of 16 core in each node (Populated with 2 X Intel E5-2670 8 C 2.6 GHz Processor)</a:t>
            </a:r>
            <a:endParaRPr lang="en-US" sz="1800" b="0" strike="noStrike" spc="-1" dirty="0">
              <a:latin typeface="Arial"/>
            </a:endParaRPr>
          </a:p>
          <a:p>
            <a:pPr marL="285840" indent="-285480">
              <a:lnSpc>
                <a:spcPct val="100000"/>
              </a:lnSpc>
              <a:buClr>
                <a:srgbClr val="FFFFFF"/>
              </a:buClr>
              <a:buFont typeface="Wingdings" charset="2"/>
              <a:buChar char=""/>
            </a:pPr>
            <a:r>
              <a:rPr lang="en-US" sz="1800" b="0" strike="noStrike" spc="-1" dirty="0">
                <a:solidFill>
                  <a:srgbClr val="FFFFFF"/>
                </a:solidFill>
                <a:latin typeface="Times New Roman"/>
              </a:rPr>
              <a:t>A total of 64 GB RAM per node with 8 X 8 GB 1600 MHz DIMM connected in a fully balanced </a:t>
            </a:r>
            <a:r>
              <a:rPr lang="en-US" sz="1800" b="0" strike="noStrike" spc="-1" dirty="0" smtClean="0">
                <a:solidFill>
                  <a:srgbClr val="FFFFFF"/>
                </a:solidFill>
                <a:latin typeface="Times New Roman"/>
              </a:rPr>
              <a:t>mode</a:t>
            </a:r>
            <a:endParaRPr lang="en-US" sz="1800" b="0" strike="noStrike" spc="-1" dirty="0">
              <a:latin typeface="Arial"/>
            </a:endParaRPr>
          </a:p>
          <a:p>
            <a:pPr marL="285840" indent="-285480">
              <a:lnSpc>
                <a:spcPct val="100000"/>
              </a:lnSpc>
              <a:buClr>
                <a:srgbClr val="FFFFFF"/>
              </a:buClr>
              <a:buFont typeface="Wingdings" charset="2"/>
              <a:buChar char=""/>
            </a:pPr>
            <a:r>
              <a:rPr lang="en-US" sz="1800" b="0" strike="noStrike" spc="-1" dirty="0">
                <a:solidFill>
                  <a:srgbClr val="FFFFFF"/>
                </a:solidFill>
                <a:latin typeface="Times New Roman"/>
              </a:rPr>
              <a:t>2 Storage Subsystem for PFS </a:t>
            </a:r>
            <a:endParaRPr lang="en-US" sz="1800" b="0" strike="noStrike" spc="-1" dirty="0">
              <a:latin typeface="Arial"/>
            </a:endParaRPr>
          </a:p>
          <a:p>
            <a:pPr marL="285840" indent="-285480">
              <a:lnSpc>
                <a:spcPct val="100000"/>
              </a:lnSpc>
              <a:buClr>
                <a:srgbClr val="FFFFFF"/>
              </a:buClr>
              <a:buFont typeface="Wingdings" charset="2"/>
              <a:buChar char=""/>
            </a:pPr>
            <a:r>
              <a:rPr lang="en-US" sz="1800" b="0" strike="noStrike" spc="-1" dirty="0">
                <a:solidFill>
                  <a:srgbClr val="FFFFFF"/>
                </a:solidFill>
                <a:latin typeface="Times New Roman"/>
              </a:rPr>
              <a:t>1 Storage Subsystem for </a:t>
            </a:r>
            <a:r>
              <a:rPr lang="en-US" sz="1800" b="0" strike="noStrike" spc="-1" dirty="0" smtClean="0">
                <a:solidFill>
                  <a:srgbClr val="FFFFFF"/>
                </a:solidFill>
                <a:latin typeface="Times New Roman"/>
              </a:rPr>
              <a:t>NAS</a:t>
            </a:r>
            <a:endParaRPr lang="en-US" sz="1800" b="0" strike="noStrike" spc="-1" dirty="0">
              <a:latin typeface="Arial"/>
            </a:endParaRPr>
          </a:p>
          <a:p>
            <a:pPr marL="285840" indent="-285480">
              <a:lnSpc>
                <a:spcPct val="100000"/>
              </a:lnSpc>
              <a:buClr>
                <a:srgbClr val="FFFFFF"/>
              </a:buClr>
              <a:buFont typeface="Wingdings" charset="2"/>
              <a:buChar char=""/>
            </a:pPr>
            <a:r>
              <a:rPr lang="en-US" sz="1800" b="0" strike="noStrike" spc="-1" dirty="0">
                <a:solidFill>
                  <a:srgbClr val="FFFFFF"/>
                </a:solidFill>
                <a:latin typeface="Times New Roman"/>
              </a:rPr>
              <a:t>Total PFS Capacity 160 TB </a:t>
            </a:r>
            <a:endParaRPr lang="en-US" sz="1800" b="0" strike="noStrike" spc="-1" dirty="0">
              <a:latin typeface="Arial"/>
            </a:endParaRPr>
          </a:p>
          <a:p>
            <a:pPr marL="285840" indent="-285480">
              <a:lnSpc>
                <a:spcPct val="100000"/>
              </a:lnSpc>
              <a:buClr>
                <a:srgbClr val="FFFFFF"/>
              </a:buClr>
              <a:buFont typeface="Wingdings" charset="2"/>
              <a:buChar char=""/>
            </a:pPr>
            <a:r>
              <a:rPr lang="en-US" sz="1800" b="0" strike="noStrike" spc="-1" dirty="0">
                <a:solidFill>
                  <a:srgbClr val="FFFFFF"/>
                </a:solidFill>
                <a:latin typeface="Times New Roman"/>
              </a:rPr>
              <a:t>Total NAS Capacity 50 TB</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1800" b="0" strike="noStrike" spc="-1" dirty="0">
              <a:latin typeface="Arial"/>
            </a:endParaRPr>
          </a:p>
        </p:txBody>
      </p:sp>
      <p:pic>
        <p:nvPicPr>
          <p:cNvPr id="179" name="Picture 1"/>
          <p:cNvPicPr/>
          <p:nvPr/>
        </p:nvPicPr>
        <p:blipFill>
          <a:blip r:embed="rId2"/>
          <a:stretch/>
        </p:blipFill>
        <p:spPr>
          <a:xfrm>
            <a:off x="5184000" y="1373340"/>
            <a:ext cx="3200040" cy="1142640"/>
          </a:xfrm>
          <a:prstGeom prst="rect">
            <a:avLst/>
          </a:prstGeom>
          <a:ln>
            <a:noFill/>
          </a:ln>
          <a:effectLst>
            <a:softEdge rad="112500"/>
          </a:effectLst>
        </p:spPr>
      </p:pic>
      <p:pic>
        <p:nvPicPr>
          <p:cNvPr id="180" name="Picture 6"/>
          <p:cNvPicPr/>
          <p:nvPr/>
        </p:nvPicPr>
        <p:blipFill>
          <a:blip r:embed="rId3"/>
          <a:stretch/>
        </p:blipFill>
        <p:spPr>
          <a:xfrm>
            <a:off x="5715000" y="3812760"/>
            <a:ext cx="2514240" cy="27428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Picture 3"/>
          <p:cNvPicPr/>
          <p:nvPr/>
        </p:nvPicPr>
        <p:blipFill>
          <a:blip r:embed="rId2"/>
          <a:stretch/>
        </p:blipFill>
        <p:spPr>
          <a:xfrm>
            <a:off x="5125680" y="1074057"/>
            <a:ext cx="3524834" cy="5341257"/>
          </a:xfrm>
          <a:prstGeom prst="rect">
            <a:avLst/>
          </a:prstGeom>
          <a:ln>
            <a:noFill/>
          </a:ln>
        </p:spPr>
      </p:pic>
      <p:sp>
        <p:nvSpPr>
          <p:cNvPr id="182" name="CustomShape 1"/>
          <p:cNvSpPr/>
          <p:nvPr/>
        </p:nvSpPr>
        <p:spPr>
          <a:xfrm>
            <a:off x="3211920" y="228600"/>
            <a:ext cx="2567520" cy="5778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3200" b="1" strike="noStrike" spc="-1">
                <a:solidFill>
                  <a:srgbClr val="FFC000"/>
                </a:solidFill>
                <a:latin typeface="Times New Roman"/>
              </a:rPr>
              <a:t>Libra Cluster</a:t>
            </a:r>
            <a:endParaRPr lang="en-US" sz="3200" b="0" strike="noStrike" spc="-1">
              <a:latin typeface="Arial"/>
            </a:endParaRPr>
          </a:p>
        </p:txBody>
      </p:sp>
      <p:sp>
        <p:nvSpPr>
          <p:cNvPr id="183" name="CustomShape 2"/>
          <p:cNvSpPr/>
          <p:nvPr/>
        </p:nvSpPr>
        <p:spPr>
          <a:xfrm>
            <a:off x="609480" y="962640"/>
            <a:ext cx="4190760" cy="223050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buClr>
                <a:srgbClr val="FFFFFF"/>
              </a:buClr>
              <a:buFont typeface="Wingdings" charset="2"/>
              <a:buChar char=""/>
            </a:pPr>
            <a:r>
              <a:rPr lang="en-US" sz="1600" b="0" strike="noStrike" spc="-1" dirty="0">
                <a:solidFill>
                  <a:srgbClr val="FFFFFF"/>
                </a:solidFill>
                <a:latin typeface="Times New Roman"/>
              </a:rPr>
              <a:t>1 Head Node with, total of 12-Core  and 24GB RAM and 146gb of SAS Hard disk.</a:t>
            </a:r>
            <a:endParaRPr lang="en-US" sz="1600" b="0" strike="noStrike" spc="-1" dirty="0">
              <a:latin typeface="Arial"/>
            </a:endParaRPr>
          </a:p>
          <a:p>
            <a:pPr>
              <a:lnSpc>
                <a:spcPct val="100000"/>
              </a:lnSpc>
            </a:pPr>
            <a:endParaRPr lang="en-US" sz="1600" b="0" strike="noStrike" spc="-1" dirty="0">
              <a:latin typeface="Arial"/>
            </a:endParaRPr>
          </a:p>
          <a:p>
            <a:pPr marL="285840" indent="-285480">
              <a:lnSpc>
                <a:spcPct val="100000"/>
              </a:lnSpc>
              <a:buClr>
                <a:srgbClr val="FFFFFF"/>
              </a:buClr>
              <a:buFont typeface="Wingdings" charset="2"/>
              <a:buChar char=""/>
            </a:pPr>
            <a:r>
              <a:rPr lang="en-US" sz="1600" b="0" strike="noStrike" spc="-1" dirty="0">
                <a:solidFill>
                  <a:srgbClr val="FFFFFF"/>
                </a:solidFill>
                <a:latin typeface="Times New Roman"/>
              </a:rPr>
              <a:t>8 nodes with, 12 </a:t>
            </a:r>
            <a:r>
              <a:rPr lang="en-US" sz="1600" b="0" strike="noStrike" spc="-1" dirty="0" smtClean="0">
                <a:solidFill>
                  <a:srgbClr val="FFFFFF"/>
                </a:solidFill>
                <a:latin typeface="Times New Roman"/>
              </a:rPr>
              <a:t>core, 146gb </a:t>
            </a:r>
            <a:r>
              <a:rPr lang="en-US" sz="1600" b="0" strike="noStrike" spc="-1" dirty="0">
                <a:solidFill>
                  <a:srgbClr val="FFFFFF"/>
                </a:solidFill>
                <a:latin typeface="Times New Roman"/>
              </a:rPr>
              <a:t>of SAS Hard disk in each node. </a:t>
            </a:r>
            <a:endParaRPr lang="en-US" sz="1600" b="0" strike="noStrike" spc="-1" dirty="0">
              <a:latin typeface="Arial"/>
            </a:endParaRPr>
          </a:p>
          <a:p>
            <a:pPr>
              <a:lnSpc>
                <a:spcPct val="100000"/>
              </a:lnSpc>
            </a:pPr>
            <a:endParaRPr lang="en-US" sz="1600" b="0" strike="noStrike" spc="-1" dirty="0">
              <a:latin typeface="Arial"/>
            </a:endParaRPr>
          </a:p>
          <a:p>
            <a:pPr marL="285840" indent="-285480">
              <a:lnSpc>
                <a:spcPct val="100000"/>
              </a:lnSpc>
              <a:buClr>
                <a:srgbClr val="FFFFFF"/>
              </a:buClr>
              <a:buFont typeface="Wingdings" charset="2"/>
              <a:buChar char=""/>
            </a:pPr>
            <a:r>
              <a:rPr lang="en-US" sz="1600" b="0" strike="noStrike" spc="-1" dirty="0">
                <a:solidFill>
                  <a:srgbClr val="FFFFFF"/>
                </a:solidFill>
                <a:latin typeface="Rockwell"/>
              </a:rPr>
              <a:t>which achieves a performance of 6TFLOPS. </a:t>
            </a:r>
            <a:endParaRPr lang="en-US" sz="1600" b="0" strike="noStrike" spc="-1" dirty="0">
              <a:latin typeface="Arial"/>
            </a:endParaRPr>
          </a:p>
          <a:p>
            <a:pPr>
              <a:lnSpc>
                <a:spcPct val="100000"/>
              </a:lnSpc>
            </a:pPr>
            <a:endParaRPr lang="en-US" sz="1600" b="0" strike="noStrike" spc="-1" dirty="0">
              <a:latin typeface="Arial"/>
            </a:endParaRPr>
          </a:p>
          <a:p>
            <a:pPr>
              <a:lnSpc>
                <a:spcPct val="100000"/>
              </a:lnSpc>
            </a:pPr>
            <a:endParaRPr lang="en-US" sz="1600" b="0" strike="noStrike" spc="-1" dirty="0">
              <a:latin typeface="Arial"/>
            </a:endParaRPr>
          </a:p>
        </p:txBody>
      </p:sp>
      <p:pic>
        <p:nvPicPr>
          <p:cNvPr id="184" name="Content Placeholder 3"/>
          <p:cNvPicPr/>
          <p:nvPr/>
        </p:nvPicPr>
        <p:blipFill>
          <a:blip r:embed="rId3"/>
          <a:stretch/>
        </p:blipFill>
        <p:spPr>
          <a:xfrm>
            <a:off x="609479" y="3468914"/>
            <a:ext cx="4296349" cy="29464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extShape 1"/>
          <p:cNvSpPr txBox="1"/>
          <p:nvPr/>
        </p:nvSpPr>
        <p:spPr>
          <a:xfrm>
            <a:off x="685440" y="609480"/>
            <a:ext cx="7764840" cy="914040"/>
          </a:xfrm>
          <a:prstGeom prst="rect">
            <a:avLst/>
          </a:prstGeom>
          <a:noFill/>
          <a:ln>
            <a:noFill/>
          </a:ln>
        </p:spPr>
        <p:txBody>
          <a:bodyPr anchor="ctr">
            <a:normAutofit/>
          </a:bodyPr>
          <a:lstStyle/>
          <a:p>
            <a:pPr algn="ctr">
              <a:lnSpc>
                <a:spcPct val="100000"/>
              </a:lnSpc>
            </a:pPr>
            <a:r>
              <a:rPr lang="en-US" sz="3200" b="1" strike="noStrike" spc="-1" dirty="0">
                <a:solidFill>
                  <a:srgbClr val="FFC000"/>
                </a:solidFill>
                <a:latin typeface="Bookman Old Style"/>
              </a:rPr>
              <a:t>GNR Cluster</a:t>
            </a:r>
            <a:endParaRPr lang="en-US" sz="3200" b="0" strike="noStrike" spc="-1" dirty="0">
              <a:solidFill>
                <a:srgbClr val="FFFFFF"/>
              </a:solidFill>
              <a:latin typeface="Rockwell"/>
            </a:endParaRPr>
          </a:p>
        </p:txBody>
      </p:sp>
      <p:pic>
        <p:nvPicPr>
          <p:cNvPr id="186" name="Content Placeholder 3"/>
          <p:cNvPicPr/>
          <p:nvPr/>
        </p:nvPicPr>
        <p:blipFill>
          <a:blip r:embed="rId2"/>
          <a:stretch/>
        </p:blipFill>
        <p:spPr>
          <a:xfrm>
            <a:off x="5929200" y="1905119"/>
            <a:ext cx="2314914" cy="4074767"/>
          </a:xfrm>
          <a:prstGeom prst="rect">
            <a:avLst/>
          </a:prstGeom>
          <a:ln>
            <a:noFill/>
          </a:ln>
        </p:spPr>
      </p:pic>
      <p:sp>
        <p:nvSpPr>
          <p:cNvPr id="187" name="CustomShape 2"/>
          <p:cNvSpPr/>
          <p:nvPr/>
        </p:nvSpPr>
        <p:spPr>
          <a:xfrm>
            <a:off x="609480" y="1905120"/>
            <a:ext cx="4876560" cy="420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
              <a:lnSpc>
                <a:spcPct val="100000"/>
              </a:lnSpc>
              <a:buClr>
                <a:srgbClr val="FFFFFF"/>
              </a:buClr>
            </a:pPr>
            <a:r>
              <a:rPr lang="en-US" sz="1600" b="0" strike="noStrike" spc="-1" dirty="0">
                <a:solidFill>
                  <a:srgbClr val="FFFFFF"/>
                </a:solidFill>
                <a:latin typeface="Times New Roman"/>
              </a:rPr>
              <a:t>HPC at IIT Madras currently has introduced a cluster for the </a:t>
            </a:r>
            <a:r>
              <a:rPr lang="en-US" sz="1600" b="0" strike="noStrike" spc="-1" dirty="0" err="1" smtClean="0">
                <a:solidFill>
                  <a:srgbClr val="FFFFFF"/>
                </a:solidFill>
                <a:latin typeface="Times New Roman"/>
              </a:rPr>
              <a:t>B.Tech</a:t>
            </a:r>
            <a:r>
              <a:rPr lang="en-US" sz="1600" b="0" strike="noStrike" spc="-1" dirty="0" smtClean="0">
                <a:solidFill>
                  <a:srgbClr val="FFFFFF"/>
                </a:solidFill>
                <a:latin typeface="Times New Roman"/>
              </a:rPr>
              <a:t> </a:t>
            </a:r>
            <a:r>
              <a:rPr lang="en-US" sz="1600" b="0" strike="noStrike" spc="-1" dirty="0">
                <a:solidFill>
                  <a:srgbClr val="FFFFFF"/>
                </a:solidFill>
                <a:latin typeface="Times New Roman"/>
              </a:rPr>
              <a:t>and beginners with a setup of</a:t>
            </a:r>
            <a:endParaRPr lang="en-US" sz="1600" b="0" strike="noStrike" spc="-1" dirty="0">
              <a:latin typeface="Arial"/>
            </a:endParaRPr>
          </a:p>
          <a:p>
            <a:pPr>
              <a:lnSpc>
                <a:spcPct val="100000"/>
              </a:lnSpc>
            </a:pPr>
            <a:endParaRPr lang="en-US" sz="1600" b="0" strike="noStrike" spc="-1" dirty="0">
              <a:latin typeface="Arial"/>
            </a:endParaRPr>
          </a:p>
          <a:p>
            <a:pPr marL="285840" indent="-285480">
              <a:lnSpc>
                <a:spcPct val="100000"/>
              </a:lnSpc>
              <a:buClr>
                <a:srgbClr val="FFFFFF"/>
              </a:buClr>
              <a:buFont typeface="Arial"/>
              <a:buChar char="•"/>
            </a:pPr>
            <a:r>
              <a:rPr lang="en-US" sz="1600" b="0" strike="noStrike" spc="-1" dirty="0">
                <a:solidFill>
                  <a:srgbClr val="FFFFFF"/>
                </a:solidFill>
                <a:latin typeface="Times New Roman"/>
              </a:rPr>
              <a:t>1 Head Node on Super micro servers with Dual Processors, total 16 cores with 4 X 8GB RAM and 500 GB of SATA Hard disk.</a:t>
            </a:r>
            <a:endParaRPr lang="en-US" sz="1600" b="0" strike="noStrike" spc="-1" dirty="0">
              <a:latin typeface="Arial"/>
            </a:endParaRPr>
          </a:p>
          <a:p>
            <a:pPr>
              <a:lnSpc>
                <a:spcPct val="100000"/>
              </a:lnSpc>
            </a:pPr>
            <a:endParaRPr lang="en-US" sz="1600" b="0" strike="noStrike" spc="-1" dirty="0">
              <a:latin typeface="Arial"/>
            </a:endParaRPr>
          </a:p>
          <a:p>
            <a:pPr marL="285840" indent="-285480">
              <a:lnSpc>
                <a:spcPct val="100000"/>
              </a:lnSpc>
              <a:buClr>
                <a:srgbClr val="FFFFFF"/>
              </a:buClr>
              <a:buFont typeface="Arial"/>
              <a:buChar char="•"/>
            </a:pPr>
            <a:r>
              <a:rPr lang="en-US" sz="1600" b="0" strike="noStrike" spc="-1" dirty="0">
                <a:solidFill>
                  <a:srgbClr val="FFFFFF"/>
                </a:solidFill>
                <a:latin typeface="Times New Roman"/>
              </a:rPr>
              <a:t>16 compute nodes based on super micro server with Dual processor, total 16 cores with 4 X 8 GB RAM and 500 GB of SATA Hard disk in each </a:t>
            </a:r>
            <a:r>
              <a:rPr lang="en-US" sz="1600" b="0" strike="noStrike" spc="-1" dirty="0" smtClean="0">
                <a:solidFill>
                  <a:srgbClr val="FFFFFF"/>
                </a:solidFill>
                <a:latin typeface="Times New Roman"/>
              </a:rPr>
              <a:t>node, where </a:t>
            </a:r>
            <a:r>
              <a:rPr lang="en-US" sz="1600" b="0" strike="noStrike" spc="-1" dirty="0">
                <a:solidFill>
                  <a:srgbClr val="FFFFFF"/>
                </a:solidFill>
                <a:latin typeface="Times New Roman"/>
              </a:rPr>
              <a:t>8 compute nodes belongs to Bio-Tech department.</a:t>
            </a:r>
            <a:endParaRPr lang="en-US" sz="1600" b="0" strike="noStrike" spc="-1" dirty="0">
              <a:latin typeface="Arial"/>
            </a:endParaRPr>
          </a:p>
          <a:p>
            <a:pPr>
              <a:lnSpc>
                <a:spcPct val="100000"/>
              </a:lnSpc>
            </a:pPr>
            <a:endParaRPr lang="en-US" sz="1600" b="0" strike="noStrike" spc="-1" dirty="0">
              <a:latin typeface="Arial"/>
            </a:endParaRPr>
          </a:p>
          <a:p>
            <a:pPr marL="285840" indent="-285480">
              <a:lnSpc>
                <a:spcPct val="100000"/>
              </a:lnSpc>
              <a:buClr>
                <a:srgbClr val="FFFFFF"/>
              </a:buClr>
              <a:buFont typeface="Arial"/>
              <a:buChar char="•"/>
            </a:pPr>
            <a:r>
              <a:rPr lang="en-US" sz="1600" b="0" strike="noStrike" spc="-1" dirty="0">
                <a:solidFill>
                  <a:srgbClr val="FFFFFF"/>
                </a:solidFill>
                <a:latin typeface="Times New Roman"/>
              </a:rPr>
              <a:t>14TB of shared storage.</a:t>
            </a:r>
            <a:endParaRPr lang="en-US" sz="1600" b="0" strike="noStrike" spc="-1" dirty="0">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xtShape 1"/>
          <p:cNvSpPr txBox="1"/>
          <p:nvPr/>
        </p:nvSpPr>
        <p:spPr>
          <a:xfrm>
            <a:off x="685440" y="609480"/>
            <a:ext cx="7764840" cy="1045149"/>
          </a:xfrm>
          <a:prstGeom prst="rect">
            <a:avLst/>
          </a:prstGeom>
          <a:noFill/>
          <a:ln>
            <a:noFill/>
          </a:ln>
        </p:spPr>
        <p:txBody>
          <a:bodyPr anchor="ctr"/>
          <a:lstStyle/>
          <a:p>
            <a:pPr algn="ctr">
              <a:lnSpc>
                <a:spcPct val="90000"/>
              </a:lnSpc>
            </a:pPr>
            <a:r>
              <a:rPr lang="en-US" sz="3200" b="1" strike="noStrike" cap="all" spc="-1" dirty="0">
                <a:solidFill>
                  <a:srgbClr val="FFC000"/>
                </a:solidFill>
                <a:latin typeface="Bookman Old Style"/>
              </a:rPr>
              <a:t>Research Software Package</a:t>
            </a:r>
            <a:endParaRPr lang="en-US" sz="3200" b="0" strike="noStrike" spc="-1" dirty="0">
              <a:solidFill>
                <a:srgbClr val="FFFFFF"/>
              </a:solidFill>
              <a:latin typeface="Rockwell"/>
            </a:endParaRPr>
          </a:p>
        </p:txBody>
      </p:sp>
      <p:sp>
        <p:nvSpPr>
          <p:cNvPr id="189" name="TextShape 2"/>
          <p:cNvSpPr txBox="1"/>
          <p:nvPr/>
        </p:nvSpPr>
        <p:spPr>
          <a:xfrm>
            <a:off x="685440" y="1828800"/>
            <a:ext cx="3829320" cy="3962160"/>
          </a:xfrm>
          <a:prstGeom prst="rect">
            <a:avLst/>
          </a:prstGeom>
          <a:noFill/>
          <a:ln>
            <a:noFill/>
          </a:ln>
        </p:spPr>
        <p:txBody>
          <a:bodyPr>
            <a:normAutofit/>
          </a:bodyPr>
          <a:lstStyle/>
          <a:p>
            <a:pPr>
              <a:lnSpc>
                <a:spcPct val="100000"/>
              </a:lnSpc>
              <a:spcBef>
                <a:spcPts val="1001"/>
              </a:spcBef>
            </a:pPr>
            <a:r>
              <a:rPr lang="en-US" b="1" strike="noStrike" spc="-1" dirty="0">
                <a:solidFill>
                  <a:srgbClr val="92D050"/>
                </a:solidFill>
                <a:latin typeface="Times New Roman"/>
              </a:rPr>
              <a:t>Commercial Software</a:t>
            </a:r>
            <a:endParaRPr lang="en-US" b="0" strike="noStrike" spc="-1" dirty="0">
              <a:solidFill>
                <a:srgbClr val="FFFFFF"/>
              </a:solidFill>
              <a:latin typeface="Rockwell"/>
            </a:endParaRPr>
          </a:p>
          <a:p>
            <a:pPr marL="228600" indent="-228240">
              <a:lnSpc>
                <a:spcPct val="120000"/>
              </a:lnSpc>
              <a:spcBef>
                <a:spcPts val="1001"/>
              </a:spcBef>
              <a:buClr>
                <a:srgbClr val="FFFFFF"/>
              </a:buClr>
              <a:buFont typeface="Arial"/>
              <a:buChar char="•"/>
            </a:pPr>
            <a:r>
              <a:rPr lang="en-US" sz="1600" b="0" strike="noStrike" spc="-1" dirty="0" err="1" smtClean="0">
                <a:solidFill>
                  <a:srgbClr val="FFFFFF"/>
                </a:solidFill>
                <a:latin typeface="Times New Roman"/>
              </a:rPr>
              <a:t>Ansys</a:t>
            </a:r>
            <a:r>
              <a:rPr lang="en-US" sz="1600" b="0" strike="noStrike" spc="-1" dirty="0" smtClean="0">
                <a:solidFill>
                  <a:srgbClr val="FFFFFF"/>
                </a:solidFill>
                <a:latin typeface="Times New Roman"/>
              </a:rPr>
              <a:t>/Fluent</a:t>
            </a:r>
            <a:endParaRPr lang="en-US" sz="1600" b="0" strike="noStrike" spc="-1" dirty="0">
              <a:solidFill>
                <a:srgbClr val="FFFFFF"/>
              </a:solidFill>
              <a:latin typeface="Rockwell"/>
            </a:endParaRPr>
          </a:p>
          <a:p>
            <a:pPr marL="228600" indent="-228240">
              <a:lnSpc>
                <a:spcPct val="120000"/>
              </a:lnSpc>
              <a:spcBef>
                <a:spcPts val="1001"/>
              </a:spcBef>
              <a:buClr>
                <a:srgbClr val="FFFFFF"/>
              </a:buClr>
              <a:buFont typeface="Arial"/>
              <a:buChar char="•"/>
            </a:pPr>
            <a:r>
              <a:rPr lang="en-US" sz="1600" b="0" strike="noStrike" spc="-1" dirty="0" err="1" smtClean="0">
                <a:solidFill>
                  <a:srgbClr val="FFFFFF"/>
                </a:solidFill>
                <a:latin typeface="Times New Roman"/>
              </a:rPr>
              <a:t>Abaqus</a:t>
            </a:r>
            <a:r>
              <a:rPr lang="en-US" sz="1600" b="0" strike="noStrike" spc="-1" dirty="0" smtClean="0">
                <a:solidFill>
                  <a:srgbClr val="FFFFFF"/>
                </a:solidFill>
                <a:latin typeface="Times New Roman"/>
              </a:rPr>
              <a:t> </a:t>
            </a:r>
            <a:endParaRPr lang="en-US" sz="1600" b="0" strike="noStrike" spc="-1" dirty="0">
              <a:solidFill>
                <a:srgbClr val="FFFFFF"/>
              </a:solidFill>
              <a:latin typeface="Rockwell"/>
            </a:endParaRPr>
          </a:p>
          <a:p>
            <a:pPr marL="228600" indent="-228240">
              <a:lnSpc>
                <a:spcPct val="120000"/>
              </a:lnSpc>
              <a:spcBef>
                <a:spcPts val="1001"/>
              </a:spcBef>
              <a:buClr>
                <a:srgbClr val="FFFFFF"/>
              </a:buClr>
              <a:buFont typeface="Arial"/>
              <a:buChar char="•"/>
            </a:pPr>
            <a:r>
              <a:rPr lang="en-US" sz="1600" b="0" strike="noStrike" spc="-1" dirty="0" err="1">
                <a:solidFill>
                  <a:srgbClr val="FFFFFF"/>
                </a:solidFill>
                <a:latin typeface="Times New Roman"/>
              </a:rPr>
              <a:t>Comsol</a:t>
            </a:r>
            <a:r>
              <a:rPr lang="en-US" sz="1600" b="0" strike="noStrike" spc="-1" dirty="0">
                <a:solidFill>
                  <a:srgbClr val="FFFFFF"/>
                </a:solidFill>
                <a:latin typeface="Times New Roman"/>
              </a:rPr>
              <a:t> </a:t>
            </a:r>
            <a:endParaRPr lang="en-US" sz="1600" b="0" strike="noStrike" spc="-1" dirty="0">
              <a:solidFill>
                <a:srgbClr val="FFFFFF"/>
              </a:solidFill>
              <a:latin typeface="Rockwell"/>
            </a:endParaRPr>
          </a:p>
          <a:p>
            <a:pPr marL="228600" indent="-228240">
              <a:lnSpc>
                <a:spcPct val="120000"/>
              </a:lnSpc>
              <a:spcBef>
                <a:spcPts val="1001"/>
              </a:spcBef>
              <a:buClr>
                <a:srgbClr val="FFFFFF"/>
              </a:buClr>
              <a:buFont typeface="Arial"/>
              <a:buChar char="•"/>
            </a:pPr>
            <a:r>
              <a:rPr lang="en-US" sz="1600" b="0" strike="noStrike" spc="-1" dirty="0" err="1" smtClean="0">
                <a:solidFill>
                  <a:srgbClr val="FFFFFF"/>
                </a:solidFill>
                <a:latin typeface="Times New Roman"/>
              </a:rPr>
              <a:t>Mathematica</a:t>
            </a:r>
            <a:endParaRPr lang="en-US" sz="1600" b="0" strike="noStrike" spc="-1" dirty="0">
              <a:solidFill>
                <a:srgbClr val="FFFFFF"/>
              </a:solidFill>
              <a:latin typeface="Rockwell"/>
            </a:endParaRPr>
          </a:p>
          <a:p>
            <a:pPr marL="228600" indent="-228240">
              <a:lnSpc>
                <a:spcPct val="120000"/>
              </a:lnSpc>
              <a:spcBef>
                <a:spcPts val="1001"/>
              </a:spcBef>
              <a:buClr>
                <a:srgbClr val="FFFFFF"/>
              </a:buClr>
              <a:buFont typeface="Arial"/>
              <a:buChar char="•"/>
            </a:pPr>
            <a:r>
              <a:rPr lang="en-US" sz="1600" b="0" strike="noStrike" spc="-1" dirty="0" err="1">
                <a:solidFill>
                  <a:srgbClr val="FFFFFF"/>
                </a:solidFill>
                <a:latin typeface="Times New Roman"/>
              </a:rPr>
              <a:t>Matlab</a:t>
            </a:r>
            <a:r>
              <a:rPr lang="en-US" sz="1600" b="0" strike="noStrike" spc="-1" dirty="0">
                <a:solidFill>
                  <a:srgbClr val="FFFFFF"/>
                </a:solidFill>
                <a:latin typeface="Times New Roman"/>
              </a:rPr>
              <a:t> </a:t>
            </a:r>
            <a:endParaRPr lang="en-US" sz="1600" b="0" strike="noStrike" spc="-1" dirty="0">
              <a:solidFill>
                <a:srgbClr val="FFFFFF"/>
              </a:solidFill>
              <a:latin typeface="Rockwell"/>
            </a:endParaRPr>
          </a:p>
          <a:p>
            <a:pPr marL="228600" indent="-228240">
              <a:lnSpc>
                <a:spcPct val="120000"/>
              </a:lnSpc>
              <a:spcBef>
                <a:spcPts val="1001"/>
              </a:spcBef>
              <a:buClr>
                <a:srgbClr val="FFFFFF"/>
              </a:buClr>
              <a:buFont typeface="Arial"/>
              <a:buChar char="•"/>
            </a:pPr>
            <a:r>
              <a:rPr lang="en-US" sz="1600" b="0" strike="noStrike" spc="-1" dirty="0">
                <a:solidFill>
                  <a:srgbClr val="FFFFFF"/>
                </a:solidFill>
                <a:latin typeface="Times New Roman"/>
              </a:rPr>
              <a:t>Gaussian 09 version A.02</a:t>
            </a:r>
            <a:endParaRPr lang="en-US" sz="1600" b="0" strike="noStrike" spc="-1" dirty="0">
              <a:solidFill>
                <a:srgbClr val="FFFFFF"/>
              </a:solidFill>
              <a:latin typeface="Rockwell"/>
            </a:endParaRPr>
          </a:p>
          <a:p>
            <a:pPr>
              <a:lnSpc>
                <a:spcPct val="100000"/>
              </a:lnSpc>
              <a:spcBef>
                <a:spcPts val="1001"/>
              </a:spcBef>
            </a:pPr>
            <a:r>
              <a:rPr lang="en-US" sz="1600" b="0" strike="noStrike" spc="-1" dirty="0">
                <a:solidFill>
                  <a:srgbClr val="FFFFFF"/>
                </a:solidFill>
                <a:latin typeface="Times New Roman"/>
              </a:rPr>
              <a:t>To Use commercial </a:t>
            </a:r>
            <a:r>
              <a:rPr lang="en-US" sz="1600" b="0" strike="noStrike" spc="-1" dirty="0" err="1">
                <a:solidFill>
                  <a:srgbClr val="FFFFFF"/>
                </a:solidFill>
                <a:latin typeface="Times New Roman"/>
              </a:rPr>
              <a:t>sofware</a:t>
            </a:r>
            <a:r>
              <a:rPr lang="en-US" sz="1600" b="0" strike="noStrike" spc="-1" dirty="0">
                <a:solidFill>
                  <a:srgbClr val="FFFFFF"/>
                </a:solidFill>
                <a:latin typeface="Times New Roman"/>
              </a:rPr>
              <a:t> , register in the link </a:t>
            </a:r>
            <a:r>
              <a:rPr lang="en-US" sz="1600" b="0" strike="noStrike" spc="-1" dirty="0">
                <a:solidFill>
                  <a:srgbClr val="FFC000"/>
                </a:solidFill>
                <a:latin typeface="Times New Roman"/>
              </a:rPr>
              <a:t>https://cc.iitm.ac.in/node/251</a:t>
            </a:r>
            <a:endParaRPr lang="en-US" sz="1600" b="0" strike="noStrike" spc="-1" dirty="0">
              <a:solidFill>
                <a:srgbClr val="FFFFFF"/>
              </a:solidFill>
              <a:latin typeface="Rockwell"/>
            </a:endParaRPr>
          </a:p>
        </p:txBody>
      </p:sp>
      <p:sp>
        <p:nvSpPr>
          <p:cNvPr id="190" name="TextShape 3"/>
          <p:cNvSpPr txBox="1"/>
          <p:nvPr/>
        </p:nvSpPr>
        <p:spPr>
          <a:xfrm>
            <a:off x="4629960" y="1828800"/>
            <a:ext cx="3820320" cy="4135272"/>
          </a:xfrm>
          <a:prstGeom prst="rect">
            <a:avLst/>
          </a:prstGeom>
          <a:noFill/>
          <a:ln>
            <a:noFill/>
          </a:ln>
        </p:spPr>
        <p:txBody>
          <a:bodyPr>
            <a:noAutofit/>
          </a:bodyPr>
          <a:lstStyle/>
          <a:p>
            <a:pPr>
              <a:lnSpc>
                <a:spcPct val="100000"/>
              </a:lnSpc>
              <a:spcBef>
                <a:spcPts val="1001"/>
              </a:spcBef>
            </a:pPr>
            <a:r>
              <a:rPr lang="en-US" b="1" strike="noStrike" spc="-1" dirty="0">
                <a:solidFill>
                  <a:srgbClr val="92D050"/>
                </a:solidFill>
                <a:latin typeface="Times New Roman"/>
              </a:rPr>
              <a:t>Open Source Software</a:t>
            </a:r>
            <a:endParaRPr lang="en-US" b="0" strike="noStrike" spc="-1" dirty="0">
              <a:solidFill>
                <a:srgbClr val="FFFFFF"/>
              </a:solidFill>
              <a:latin typeface="Rockwell"/>
            </a:endParaRPr>
          </a:p>
          <a:p>
            <a:pPr marL="228600" indent="-228240">
              <a:lnSpc>
                <a:spcPct val="100000"/>
              </a:lnSpc>
              <a:spcBef>
                <a:spcPts val="1001"/>
              </a:spcBef>
              <a:buClr>
                <a:srgbClr val="FFFFFF"/>
              </a:buClr>
              <a:buFont typeface="Arial"/>
              <a:buChar char="•"/>
            </a:pPr>
            <a:r>
              <a:rPr lang="en-US" sz="1600" b="0" strike="noStrike" spc="-1" dirty="0">
                <a:solidFill>
                  <a:srgbClr val="FFFFFF"/>
                </a:solidFill>
                <a:latin typeface="Times New Roman"/>
              </a:rPr>
              <a:t>NAMD </a:t>
            </a:r>
            <a:endParaRPr lang="en-US" sz="1600" b="0" strike="noStrike" spc="-1" dirty="0">
              <a:solidFill>
                <a:srgbClr val="FFFFFF"/>
              </a:solidFill>
              <a:latin typeface="Rockwell"/>
            </a:endParaRPr>
          </a:p>
          <a:p>
            <a:pPr marL="228600" indent="-228240">
              <a:lnSpc>
                <a:spcPct val="100000"/>
              </a:lnSpc>
              <a:spcBef>
                <a:spcPts val="1001"/>
              </a:spcBef>
              <a:buClr>
                <a:srgbClr val="FFFFFF"/>
              </a:buClr>
              <a:buFont typeface="Arial"/>
              <a:buChar char="•"/>
            </a:pPr>
            <a:r>
              <a:rPr lang="en-US" sz="1600" b="0" strike="noStrike" spc="-1" dirty="0" err="1">
                <a:solidFill>
                  <a:srgbClr val="FFFFFF"/>
                </a:solidFill>
                <a:latin typeface="Times New Roman"/>
              </a:rPr>
              <a:t>Gromacs</a:t>
            </a:r>
            <a:r>
              <a:rPr lang="en-US" sz="1600" b="0" strike="noStrike" spc="-1" dirty="0">
                <a:solidFill>
                  <a:srgbClr val="FFFFFF"/>
                </a:solidFill>
                <a:latin typeface="Times New Roman"/>
              </a:rPr>
              <a:t> </a:t>
            </a:r>
            <a:endParaRPr lang="en-US" sz="1600" b="0" strike="noStrike" spc="-1" dirty="0">
              <a:solidFill>
                <a:srgbClr val="FFFFFF"/>
              </a:solidFill>
              <a:latin typeface="Rockwell"/>
            </a:endParaRPr>
          </a:p>
          <a:p>
            <a:pPr marL="228600" indent="-228240">
              <a:lnSpc>
                <a:spcPct val="100000"/>
              </a:lnSpc>
              <a:spcBef>
                <a:spcPts val="1001"/>
              </a:spcBef>
              <a:buClr>
                <a:srgbClr val="FFFFFF"/>
              </a:buClr>
              <a:buFont typeface="Arial"/>
              <a:buChar char="•"/>
            </a:pPr>
            <a:r>
              <a:rPr lang="en-US" sz="1600" b="0" strike="noStrike" spc="-1" dirty="0" err="1">
                <a:solidFill>
                  <a:srgbClr val="FFFFFF"/>
                </a:solidFill>
                <a:latin typeface="Times New Roman"/>
              </a:rPr>
              <a:t>OpenFoam</a:t>
            </a:r>
            <a:r>
              <a:rPr lang="en-US" sz="1600" b="0" strike="noStrike" spc="-1" dirty="0">
                <a:solidFill>
                  <a:srgbClr val="FFFFFF"/>
                </a:solidFill>
                <a:latin typeface="Times New Roman"/>
              </a:rPr>
              <a:t> </a:t>
            </a:r>
            <a:endParaRPr lang="en-US" sz="1600" b="0" strike="noStrike" spc="-1" dirty="0">
              <a:solidFill>
                <a:srgbClr val="FFFFFF"/>
              </a:solidFill>
              <a:latin typeface="Rockwell"/>
            </a:endParaRPr>
          </a:p>
          <a:p>
            <a:pPr marL="228600" indent="-228240">
              <a:lnSpc>
                <a:spcPct val="100000"/>
              </a:lnSpc>
              <a:spcBef>
                <a:spcPts val="1001"/>
              </a:spcBef>
              <a:buClr>
                <a:srgbClr val="FFFFFF"/>
              </a:buClr>
              <a:buFont typeface="Arial"/>
              <a:buChar char="•"/>
            </a:pPr>
            <a:r>
              <a:rPr lang="en-US" sz="1600" b="0" strike="noStrike" spc="-1" dirty="0" err="1">
                <a:solidFill>
                  <a:srgbClr val="FFFFFF"/>
                </a:solidFill>
                <a:latin typeface="Times New Roman"/>
              </a:rPr>
              <a:t>Scilab</a:t>
            </a:r>
            <a:endParaRPr lang="en-US" sz="1600" b="0" strike="noStrike" spc="-1" dirty="0">
              <a:solidFill>
                <a:srgbClr val="FFFFFF"/>
              </a:solidFill>
              <a:latin typeface="Rockwell"/>
            </a:endParaRPr>
          </a:p>
          <a:p>
            <a:pPr marL="228600" indent="-228240">
              <a:lnSpc>
                <a:spcPct val="100000"/>
              </a:lnSpc>
              <a:spcBef>
                <a:spcPts val="1001"/>
              </a:spcBef>
              <a:buClr>
                <a:srgbClr val="FFFFFF"/>
              </a:buClr>
              <a:buFont typeface="Arial"/>
              <a:buChar char="•"/>
            </a:pPr>
            <a:r>
              <a:rPr lang="en-US" sz="1600" b="0" strike="noStrike" spc="-1" dirty="0">
                <a:solidFill>
                  <a:srgbClr val="FFFFFF"/>
                </a:solidFill>
                <a:latin typeface="Times New Roman"/>
              </a:rPr>
              <a:t>LAMMPS parallel</a:t>
            </a:r>
            <a:endParaRPr lang="en-US" sz="1600" b="0" strike="noStrike" spc="-1" dirty="0">
              <a:solidFill>
                <a:srgbClr val="FFFFFF"/>
              </a:solidFill>
              <a:latin typeface="Rockwell"/>
            </a:endParaRPr>
          </a:p>
          <a:p>
            <a:pPr marL="228600" indent="-228240">
              <a:lnSpc>
                <a:spcPct val="100000"/>
              </a:lnSpc>
              <a:spcBef>
                <a:spcPts val="1001"/>
              </a:spcBef>
              <a:buClr>
                <a:srgbClr val="FFFFFF"/>
              </a:buClr>
              <a:buFont typeface="Arial"/>
              <a:buChar char="•"/>
            </a:pPr>
            <a:r>
              <a:rPr lang="en-US" sz="1600" b="0" strike="noStrike" spc="-1" dirty="0">
                <a:solidFill>
                  <a:srgbClr val="FFFFFF"/>
                </a:solidFill>
                <a:latin typeface="Times New Roman"/>
              </a:rPr>
              <a:t>Many more …. (based on user requests</a:t>
            </a:r>
            <a:r>
              <a:rPr lang="en-US" sz="1600" b="0" strike="noStrike" spc="-1" dirty="0" smtClean="0">
                <a:solidFill>
                  <a:srgbClr val="FFFFFF"/>
                </a:solidFill>
                <a:latin typeface="Times New Roman"/>
              </a:rPr>
              <a:t>)</a:t>
            </a:r>
            <a:endParaRPr lang="en-US" sz="1600" b="0" strike="noStrike" spc="-1" dirty="0">
              <a:solidFill>
                <a:srgbClr val="FFFFFF"/>
              </a:solidFill>
              <a:latin typeface="Rockwell"/>
            </a:endParaRPr>
          </a:p>
          <a:p>
            <a:pPr>
              <a:lnSpc>
                <a:spcPct val="100000"/>
              </a:lnSpc>
              <a:spcBef>
                <a:spcPts val="1001"/>
              </a:spcBef>
            </a:pPr>
            <a:r>
              <a:rPr lang="en-US" sz="1600" b="0" strike="noStrike" spc="-1" dirty="0">
                <a:solidFill>
                  <a:srgbClr val="FFFFFF"/>
                </a:solidFill>
                <a:latin typeface="Times New Roman"/>
              </a:rPr>
              <a:t>To install open source software mail to </a:t>
            </a:r>
            <a:endParaRPr lang="en-US" sz="1600" b="0" strike="noStrike" spc="-1" dirty="0" smtClean="0">
              <a:solidFill>
                <a:srgbClr val="FFFFFF"/>
              </a:solidFill>
              <a:latin typeface="Times New Roman"/>
            </a:endParaRPr>
          </a:p>
          <a:p>
            <a:pPr>
              <a:lnSpc>
                <a:spcPct val="100000"/>
              </a:lnSpc>
              <a:spcBef>
                <a:spcPts val="1001"/>
              </a:spcBef>
            </a:pPr>
            <a:r>
              <a:rPr lang="en-US" sz="1600" spc="-1" dirty="0" smtClean="0">
                <a:solidFill>
                  <a:srgbClr val="FFC000"/>
                </a:solidFill>
                <a:latin typeface="Times New Roman"/>
              </a:rPr>
              <a:t>gayathri@iitm.ac.in  </a:t>
            </a:r>
            <a:r>
              <a:rPr lang="en-US" sz="1600" spc="-1" dirty="0" smtClean="0">
                <a:solidFill>
                  <a:schemeClr val="bg1"/>
                </a:solidFill>
                <a:latin typeface="Times New Roman"/>
              </a:rPr>
              <a:t>(or)</a:t>
            </a:r>
            <a:endParaRPr lang="en-US" sz="1600" spc="-1" dirty="0">
              <a:solidFill>
                <a:schemeClr val="bg1"/>
              </a:solidFill>
              <a:latin typeface="Times New Roman"/>
            </a:endParaRPr>
          </a:p>
          <a:p>
            <a:pPr>
              <a:lnSpc>
                <a:spcPct val="100000"/>
              </a:lnSpc>
              <a:spcBef>
                <a:spcPts val="1001"/>
              </a:spcBef>
            </a:pPr>
            <a:r>
              <a:rPr lang="en-US" sz="1600" b="0" strike="noStrike" spc="-1" dirty="0" smtClean="0">
                <a:solidFill>
                  <a:srgbClr val="FFC000"/>
                </a:solidFill>
                <a:latin typeface="Times New Roman"/>
              </a:rPr>
              <a:t>vravi@iitm.ac.in</a:t>
            </a:r>
            <a:endParaRPr lang="en-US" sz="1600" b="0" strike="noStrike" spc="-1" dirty="0">
              <a:solidFill>
                <a:srgbClr val="FFFFFF"/>
              </a:solidFill>
              <a:latin typeface="Rockwe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2038</TotalTime>
  <Words>1846</Words>
  <Application>Microsoft Office PowerPoint</Application>
  <PresentationFormat>On-screen Show (4:3)</PresentationFormat>
  <Paragraphs>355</Paragraphs>
  <Slides>27</Slides>
  <Notes>0</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gayathri</dc:creator>
  <dc:description/>
  <cp:lastModifiedBy>hpce</cp:lastModifiedBy>
  <cp:revision>113</cp:revision>
  <dcterms:created xsi:type="dcterms:W3CDTF">2015-02-16T20:17:33Z</dcterms:created>
  <dcterms:modified xsi:type="dcterms:W3CDTF">2018-11-10T07:22:09Z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28</vt:i4>
  </property>
</Properties>
</file>